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Poppins"/>
      <p:regular r:id="rId26"/>
      <p:bold r:id="rId27"/>
      <p:italic r:id="rId28"/>
      <p:boldItalic r:id="rId29"/>
    </p:embeddedFont>
    <p:embeddedFont>
      <p:font typeface="Poppins Light"/>
      <p:regular r:id="rId30"/>
      <p:bold r:id="rId31"/>
      <p:italic r:id="rId32"/>
      <p:boldItalic r:id="rId33"/>
    </p:embeddedFont>
    <p:embeddedFont>
      <p:font typeface="Poppins Medium"/>
      <p:regular r:id="rId34"/>
      <p:bold r:id="rId35"/>
      <p:italic r:id="rId36"/>
      <p:boldItalic r:id="rId37"/>
    </p:embeddedFont>
    <p:embeddedFont>
      <p:font typeface="Poppins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italic.fntdata"/><Relationship Id="rId20" Type="http://schemas.openxmlformats.org/officeDocument/2006/relationships/slide" Target="slides/slide15.xml"/><Relationship Id="rId41" Type="http://schemas.openxmlformats.org/officeDocument/2006/relationships/font" Target="fonts/Poppins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slide" Target="slides/slide20.xml"/><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bold.fntdata"/><Relationship Id="rId30" Type="http://schemas.openxmlformats.org/officeDocument/2006/relationships/font" Target="fonts/PoppinsLight-regular.fntdata"/><Relationship Id="rId11" Type="http://schemas.openxmlformats.org/officeDocument/2006/relationships/slide" Target="slides/slide6.xml"/><Relationship Id="rId33" Type="http://schemas.openxmlformats.org/officeDocument/2006/relationships/font" Target="fonts/PoppinsLight-boldItalic.fntdata"/><Relationship Id="rId10" Type="http://schemas.openxmlformats.org/officeDocument/2006/relationships/slide" Target="slides/slide5.xml"/><Relationship Id="rId32" Type="http://schemas.openxmlformats.org/officeDocument/2006/relationships/font" Target="fonts/PoppinsLight-italic.fntdata"/><Relationship Id="rId13" Type="http://schemas.openxmlformats.org/officeDocument/2006/relationships/slide" Target="slides/slide8.xml"/><Relationship Id="rId35" Type="http://schemas.openxmlformats.org/officeDocument/2006/relationships/font" Target="fonts/PoppinsMedium-bold.fntdata"/><Relationship Id="rId12" Type="http://schemas.openxmlformats.org/officeDocument/2006/relationships/slide" Target="slides/slide7.xml"/><Relationship Id="rId34" Type="http://schemas.openxmlformats.org/officeDocument/2006/relationships/font" Target="fonts/PoppinsMedium-regular.fntdata"/><Relationship Id="rId15" Type="http://schemas.openxmlformats.org/officeDocument/2006/relationships/slide" Target="slides/slide10.xml"/><Relationship Id="rId37" Type="http://schemas.openxmlformats.org/officeDocument/2006/relationships/font" Target="fonts/PoppinsMedium-boldItalic.fntdata"/><Relationship Id="rId14" Type="http://schemas.openxmlformats.org/officeDocument/2006/relationships/slide" Target="slides/slide9.xml"/><Relationship Id="rId36" Type="http://schemas.openxmlformats.org/officeDocument/2006/relationships/font" Target="fonts/PoppinsMedium-italic.fntdata"/><Relationship Id="rId17" Type="http://schemas.openxmlformats.org/officeDocument/2006/relationships/slide" Target="slides/slide12.xml"/><Relationship Id="rId39" Type="http://schemas.openxmlformats.org/officeDocument/2006/relationships/font" Target="fonts/PoppinsSemiBold-bold.fntdata"/><Relationship Id="rId16" Type="http://schemas.openxmlformats.org/officeDocument/2006/relationships/slide" Target="slides/slide11.xml"/><Relationship Id="rId38" Type="http://schemas.openxmlformats.org/officeDocument/2006/relationships/font" Target="fonts/Poppins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9" name="Google Shape;2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9" name="Google Shape;2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1" name="Google Shape;23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1" name="Google Shape;2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4" name="Google Shape;2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0" name="Google Shape;2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6" name="Google Shape;26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Lato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p:nvPr>
            <p:ph idx="2" type="pic"/>
          </p:nvPr>
        </p:nvSpPr>
        <p:spPr>
          <a:xfrm>
            <a:off x="0" y="1"/>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47" name="Shape 47"/>
        <p:cNvGrpSpPr/>
        <p:nvPr/>
      </p:nvGrpSpPr>
      <p:grpSpPr>
        <a:xfrm>
          <a:off x="0" y="0"/>
          <a:ext cx="0" cy="0"/>
          <a:chOff x="0" y="0"/>
          <a:chExt cx="0" cy="0"/>
        </a:xfrm>
      </p:grpSpPr>
      <p:sp>
        <p:nvSpPr>
          <p:cNvPr id="48" name="Google Shape;48;p11"/>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11"/>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50" name="Google Shape;50;p11"/>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1"/>
          <p:cNvSpPr/>
          <p:nvPr>
            <p:ph idx="2" type="pic"/>
          </p:nvPr>
        </p:nvSpPr>
        <p:spPr>
          <a:xfrm>
            <a:off x="5923222"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2" name="Google Shape;52;p11"/>
          <p:cNvSpPr/>
          <p:nvPr>
            <p:ph idx="3" type="pic"/>
          </p:nvPr>
        </p:nvSpPr>
        <p:spPr>
          <a:xfrm>
            <a:off x="7830824"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3" name="Google Shape;53;p11"/>
          <p:cNvSpPr/>
          <p:nvPr>
            <p:ph idx="4" type="pic"/>
          </p:nvPr>
        </p:nvSpPr>
        <p:spPr>
          <a:xfrm>
            <a:off x="9739217"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4" name="Google Shape;54;p11"/>
          <p:cNvSpPr/>
          <p:nvPr>
            <p:ph idx="5" type="pic"/>
          </p:nvPr>
        </p:nvSpPr>
        <p:spPr>
          <a:xfrm>
            <a:off x="5923222"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5" name="Google Shape;55;p11"/>
          <p:cNvSpPr/>
          <p:nvPr>
            <p:ph idx="6" type="pic"/>
          </p:nvPr>
        </p:nvSpPr>
        <p:spPr>
          <a:xfrm>
            <a:off x="7830824"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6" name="Google Shape;56;p11"/>
          <p:cNvSpPr/>
          <p:nvPr>
            <p:ph idx="7" type="pic"/>
          </p:nvPr>
        </p:nvSpPr>
        <p:spPr>
          <a:xfrm>
            <a:off x="9739217"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
                                            <p:txEl>
                                              <p:pRg end="0" st="0"/>
                                            </p:txEl>
                                          </p:spTgt>
                                        </p:tgtEl>
                                        <p:attrNameLst>
                                          <p:attrName>style.visibility</p:attrName>
                                        </p:attrNameLst>
                                      </p:cBhvr>
                                      <p:to>
                                        <p:strVal val="visible"/>
                                      </p:to>
                                    </p:set>
                                    <p:animEffect filter="fade" transition="in">
                                      <p:cBhvr>
                                        <p:cTn dur="500"/>
                                        <p:tgtEl>
                                          <p:spTgt spid="5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
                                            <p:txEl>
                                              <p:pRg end="1" st="1"/>
                                            </p:txEl>
                                          </p:spTgt>
                                        </p:tgtEl>
                                        <p:attrNameLst>
                                          <p:attrName>style.visibility</p:attrName>
                                        </p:attrNameLst>
                                      </p:cBhvr>
                                      <p:to>
                                        <p:strVal val="visible"/>
                                      </p:to>
                                    </p:set>
                                    <p:animEffect filter="fade" transition="in">
                                      <p:cBhvr>
                                        <p:cTn dur="500"/>
                                        <p:tgtEl>
                                          <p:spTgt spid="5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
                                            <p:txEl>
                                              <p:pRg end="2" st="2"/>
                                            </p:txEl>
                                          </p:spTgt>
                                        </p:tgtEl>
                                        <p:attrNameLst>
                                          <p:attrName>style.visibility</p:attrName>
                                        </p:attrNameLst>
                                      </p:cBhvr>
                                      <p:to>
                                        <p:strVal val="visible"/>
                                      </p:to>
                                    </p:set>
                                    <p:animEffect filter="fade" transition="in">
                                      <p:cBhvr>
                                        <p:cTn dur="500"/>
                                        <p:tgtEl>
                                          <p:spTgt spid="5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
                                            <p:txEl>
                                              <p:pRg end="3" st="3"/>
                                            </p:txEl>
                                          </p:spTgt>
                                        </p:tgtEl>
                                        <p:attrNameLst>
                                          <p:attrName>style.visibility</p:attrName>
                                        </p:attrNameLst>
                                      </p:cBhvr>
                                      <p:to>
                                        <p:strVal val="visible"/>
                                      </p:to>
                                    </p:set>
                                    <p:animEffect filter="fade" transition="in">
                                      <p:cBhvr>
                                        <p:cTn dur="500"/>
                                        <p:tgtEl>
                                          <p:spTgt spid="5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
                                            <p:txEl>
                                              <p:pRg end="4" st="4"/>
                                            </p:txEl>
                                          </p:spTgt>
                                        </p:tgtEl>
                                        <p:attrNameLst>
                                          <p:attrName>style.visibility</p:attrName>
                                        </p:attrNameLst>
                                      </p:cBhvr>
                                      <p:to>
                                        <p:strVal val="visible"/>
                                      </p:to>
                                    </p:set>
                                    <p:animEffect filter="fade" transition="in">
                                      <p:cBhvr>
                                        <p:cTn dur="500"/>
                                        <p:tgtEl>
                                          <p:spTgt spid="5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
                                            <p:txEl>
                                              <p:pRg end="5" st="5"/>
                                            </p:txEl>
                                          </p:spTgt>
                                        </p:tgtEl>
                                        <p:attrNameLst>
                                          <p:attrName>style.visibility</p:attrName>
                                        </p:attrNameLst>
                                      </p:cBhvr>
                                      <p:to>
                                        <p:strVal val="visible"/>
                                      </p:to>
                                    </p:set>
                                    <p:animEffect filter="fade" transition="in">
                                      <p:cBhvr>
                                        <p:cTn dur="500"/>
                                        <p:tgtEl>
                                          <p:spTgt spid="5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
                                            <p:txEl>
                                              <p:pRg end="6" st="6"/>
                                            </p:txEl>
                                          </p:spTgt>
                                        </p:tgtEl>
                                        <p:attrNameLst>
                                          <p:attrName>style.visibility</p:attrName>
                                        </p:attrNameLst>
                                      </p:cBhvr>
                                      <p:to>
                                        <p:strVal val="visible"/>
                                      </p:to>
                                    </p:set>
                                    <p:animEffect filter="fade" transition="in">
                                      <p:cBhvr>
                                        <p:cTn dur="500"/>
                                        <p:tgtEl>
                                          <p:spTgt spid="5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
                                            <p:txEl>
                                              <p:pRg end="7" st="7"/>
                                            </p:txEl>
                                          </p:spTgt>
                                        </p:tgtEl>
                                        <p:attrNameLst>
                                          <p:attrName>style.visibility</p:attrName>
                                        </p:attrNameLst>
                                      </p:cBhvr>
                                      <p:to>
                                        <p:strVal val="visible"/>
                                      </p:to>
                                    </p:set>
                                    <p:animEffect filter="fade" transition="in">
                                      <p:cBhvr>
                                        <p:cTn dur="500"/>
                                        <p:tgtEl>
                                          <p:spTgt spid="5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0">
                                            <p:txEl>
                                              <p:pRg end="8" st="8"/>
                                            </p:txEl>
                                          </p:spTgt>
                                        </p:tgtEl>
                                        <p:attrNameLst>
                                          <p:attrName>style.visibility</p:attrName>
                                        </p:attrNameLst>
                                      </p:cBhvr>
                                      <p:to>
                                        <p:strVal val="visible"/>
                                      </p:to>
                                    </p:set>
                                    <p:animEffect filter="fade" transition="in">
                                      <p:cBhvr>
                                        <p:cTn dur="500"/>
                                        <p:tgtEl>
                                          <p:spTgt spid="50">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par>
                          <p:cTn fill="hold">
                            <p:stCondLst>
                              <p:cond delay="5500"/>
                            </p:stCondLst>
                            <p:childTnLst>
                              <p:par>
                                <p:cTn fill="hold" nodeType="after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p:tgtEl>
                                          <p:spTgt spid="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p:tgtEl>
                                          <p:spTgt spid="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Left">
  <p:cSld name="Picture on Left">
    <p:spTree>
      <p:nvGrpSpPr>
        <p:cNvPr id="57" name="Shape 57"/>
        <p:cNvGrpSpPr/>
        <p:nvPr/>
      </p:nvGrpSpPr>
      <p:grpSpPr>
        <a:xfrm>
          <a:off x="0" y="0"/>
          <a:ext cx="0" cy="0"/>
          <a:chOff x="0" y="0"/>
          <a:chExt cx="0" cy="0"/>
        </a:xfrm>
      </p:grpSpPr>
      <p:sp>
        <p:nvSpPr>
          <p:cNvPr id="58" name="Google Shape;58;p12"/>
          <p:cNvSpPr txBox="1"/>
          <p:nvPr>
            <p:ph type="title"/>
          </p:nvPr>
        </p:nvSpPr>
        <p:spPr>
          <a:xfrm>
            <a:off x="4456256"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0" name="Google Shape;60;p12"/>
          <p:cNvCxnSpPr/>
          <p:nvPr/>
        </p:nvCxnSpPr>
        <p:spPr>
          <a:xfrm>
            <a:off x="455854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1" name="Google Shape;61;p12"/>
          <p:cNvSpPr txBox="1"/>
          <p:nvPr>
            <p:ph idx="1" type="body"/>
          </p:nvPr>
        </p:nvSpPr>
        <p:spPr>
          <a:xfrm>
            <a:off x="445625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2"/>
          <p:cNvSpPr/>
          <p:nvPr>
            <p:ph idx="2" type="pic"/>
          </p:nvPr>
        </p:nvSpPr>
        <p:spPr>
          <a:xfrm>
            <a:off x="-1" y="0"/>
            <a:ext cx="4144889" cy="6858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500"/>
                                        <p:tgtEl>
                                          <p:spTgt spid="6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500"/>
                                        <p:tgtEl>
                                          <p:spTgt spid="6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500"/>
                                        <p:tgtEl>
                                          <p:spTgt spid="6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500"/>
                                        <p:tgtEl>
                                          <p:spTgt spid="6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500"/>
                                        <p:tgtEl>
                                          <p:spTgt spid="6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500"/>
                                        <p:tgtEl>
                                          <p:spTgt spid="6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animEffect filter="fade" transition="in">
                                      <p:cBhvr>
                                        <p:cTn dur="500"/>
                                        <p:tgtEl>
                                          <p:spTgt spid="6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animEffect filter="fade" transition="in">
                                      <p:cBhvr>
                                        <p:cTn dur="500"/>
                                        <p:tgtEl>
                                          <p:spTgt spid="6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animEffect filter="fade" transition="in">
                                      <p:cBhvr>
                                        <p:cTn dur="500"/>
                                        <p:tgtEl>
                                          <p:spTgt spid="6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phone">
  <p:cSld name="Smartphone">
    <p:spTree>
      <p:nvGrpSpPr>
        <p:cNvPr id="63" name="Shape 63"/>
        <p:cNvGrpSpPr/>
        <p:nvPr/>
      </p:nvGrpSpPr>
      <p:grpSpPr>
        <a:xfrm>
          <a:off x="0" y="0"/>
          <a:ext cx="0" cy="0"/>
          <a:chOff x="0" y="0"/>
          <a:chExt cx="0" cy="0"/>
        </a:xfrm>
      </p:grpSpPr>
      <p:sp>
        <p:nvSpPr>
          <p:cNvPr id="64" name="Google Shape;64;p13"/>
          <p:cNvSpPr/>
          <p:nvPr>
            <p:ph idx="2" type="pic"/>
          </p:nvPr>
        </p:nvSpPr>
        <p:spPr>
          <a:xfrm>
            <a:off x="2641618" y="1616916"/>
            <a:ext cx="2095482" cy="378693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65" name="Google Shape;65;p13"/>
          <p:cNvCxnSpPr/>
          <p:nvPr/>
        </p:nvCxnSpPr>
        <p:spPr>
          <a:xfrm>
            <a:off x="539002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6" name="Google Shape;66;p13"/>
          <p:cNvSpPr txBox="1"/>
          <p:nvPr>
            <p:ph idx="1" type="body"/>
          </p:nvPr>
        </p:nvSpPr>
        <p:spPr>
          <a:xfrm>
            <a:off x="528773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3"/>
          <p:cNvSpPr/>
          <p:nvPr>
            <p:ph idx="3" type="pic"/>
          </p:nvPr>
        </p:nvSpPr>
        <p:spPr>
          <a:xfrm>
            <a:off x="740479" y="1503847"/>
            <a:ext cx="2193221" cy="39920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68" name="Google Shape;68;p13"/>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69" name="Google Shape;69;p13"/>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71" name="Google Shape;71;p13"/>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Effect filter="fade" transition="in">
                                      <p:cBhvr>
                                        <p:cTn dur="500"/>
                                        <p:tgtEl>
                                          <p:spTgt spid="6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Effect filter="fade" transition="in">
                                      <p:cBhvr>
                                        <p:cTn dur="500"/>
                                        <p:tgtEl>
                                          <p:spTgt spid="6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Effect filter="fade" transition="in">
                                      <p:cBhvr>
                                        <p:cTn dur="500"/>
                                        <p:tgtEl>
                                          <p:spTgt spid="6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animEffect filter="fade" transition="in">
                                      <p:cBhvr>
                                        <p:cTn dur="500"/>
                                        <p:tgtEl>
                                          <p:spTgt spid="6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animEffect filter="fade" transition="in">
                                      <p:cBhvr>
                                        <p:cTn dur="500"/>
                                        <p:tgtEl>
                                          <p:spTgt spid="6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animEffect filter="fade" transition="in">
                                      <p:cBhvr>
                                        <p:cTn dur="500"/>
                                        <p:tgtEl>
                                          <p:spTgt spid="6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6">
                                            <p:txEl>
                                              <p:pRg end="6" st="6"/>
                                            </p:txEl>
                                          </p:spTgt>
                                        </p:tgtEl>
                                        <p:attrNameLst>
                                          <p:attrName>style.visibility</p:attrName>
                                        </p:attrNameLst>
                                      </p:cBhvr>
                                      <p:to>
                                        <p:strVal val="visible"/>
                                      </p:to>
                                    </p:set>
                                    <p:animEffect filter="fade" transition="in">
                                      <p:cBhvr>
                                        <p:cTn dur="500"/>
                                        <p:tgtEl>
                                          <p:spTgt spid="6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6">
                                            <p:txEl>
                                              <p:pRg end="7" st="7"/>
                                            </p:txEl>
                                          </p:spTgt>
                                        </p:tgtEl>
                                        <p:attrNameLst>
                                          <p:attrName>style.visibility</p:attrName>
                                        </p:attrNameLst>
                                      </p:cBhvr>
                                      <p:to>
                                        <p:strVal val="visible"/>
                                      </p:to>
                                    </p:set>
                                    <p:animEffect filter="fade" transition="in">
                                      <p:cBhvr>
                                        <p:cTn dur="500"/>
                                        <p:tgtEl>
                                          <p:spTgt spid="6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6">
                                            <p:txEl>
                                              <p:pRg end="8" st="8"/>
                                            </p:txEl>
                                          </p:spTgt>
                                        </p:tgtEl>
                                        <p:attrNameLst>
                                          <p:attrName>style.visibility</p:attrName>
                                        </p:attrNameLst>
                                      </p:cBhvr>
                                      <p:to>
                                        <p:strVal val="visible"/>
                                      </p:to>
                                    </p:set>
                                    <p:animEffect filter="fade" transition="in">
                                      <p:cBhvr>
                                        <p:cTn dur="500"/>
                                        <p:tgtEl>
                                          <p:spTgt spid="6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Picture">
  <p:cSld name="Mosaic Picture">
    <p:spTree>
      <p:nvGrpSpPr>
        <p:cNvPr id="72" name="Shape 72"/>
        <p:cNvGrpSpPr/>
        <p:nvPr/>
      </p:nvGrpSpPr>
      <p:grpSpPr>
        <a:xfrm>
          <a:off x="0" y="0"/>
          <a:ext cx="0" cy="0"/>
          <a:chOff x="0" y="0"/>
          <a:chExt cx="0" cy="0"/>
        </a:xfrm>
      </p:grpSpPr>
      <p:sp>
        <p:nvSpPr>
          <p:cNvPr id="73" name="Google Shape;73;p14"/>
          <p:cNvSpPr txBox="1"/>
          <p:nvPr>
            <p:ph type="title"/>
          </p:nvPr>
        </p:nvSpPr>
        <p:spPr>
          <a:xfrm>
            <a:off x="628650" y="1254125"/>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4" name="Google Shape;74;p14"/>
          <p:cNvCxnSpPr/>
          <p:nvPr/>
        </p:nvCxnSpPr>
        <p:spPr>
          <a:xfrm>
            <a:off x="730940" y="2801614"/>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75" name="Google Shape;75;p14"/>
          <p:cNvSpPr txBox="1"/>
          <p:nvPr>
            <p:ph idx="1" type="body"/>
          </p:nvPr>
        </p:nvSpPr>
        <p:spPr>
          <a:xfrm>
            <a:off x="628650" y="2073275"/>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p:nvPr>
            <p:ph idx="2" type="pic"/>
          </p:nvPr>
        </p:nvSpPr>
        <p:spPr>
          <a:xfrm>
            <a:off x="5541818"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7" name="Google Shape;77;p14"/>
          <p:cNvSpPr/>
          <p:nvPr>
            <p:ph idx="3" type="pic"/>
          </p:nvPr>
        </p:nvSpPr>
        <p:spPr>
          <a:xfrm>
            <a:off x="5541818" y="4572000"/>
            <a:ext cx="2216700" cy="228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stStyle>
          <a:p/>
        </p:txBody>
      </p:sp>
      <p:sp>
        <p:nvSpPr>
          <p:cNvPr id="78" name="Google Shape;78;p14"/>
          <p:cNvSpPr/>
          <p:nvPr>
            <p:ph idx="4" type="pic"/>
          </p:nvPr>
        </p:nvSpPr>
        <p:spPr>
          <a:xfrm>
            <a:off x="9975273"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9" name="Google Shape;79;p14"/>
          <p:cNvSpPr/>
          <p:nvPr>
            <p:ph idx="5" type="pic"/>
          </p:nvPr>
        </p:nvSpPr>
        <p:spPr>
          <a:xfrm>
            <a:off x="7758546"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0" name="Google Shape;80;p14"/>
          <p:cNvSpPr/>
          <p:nvPr>
            <p:ph idx="6" type="pic"/>
          </p:nvPr>
        </p:nvSpPr>
        <p:spPr>
          <a:xfrm>
            <a:off x="9975273"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1" name="Google Shape;81;p14"/>
          <p:cNvSpPr/>
          <p:nvPr>
            <p:ph idx="7" type="pic"/>
          </p:nvPr>
        </p:nvSpPr>
        <p:spPr>
          <a:xfrm>
            <a:off x="7758546"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500"/>
                                        <p:tgtEl>
                                          <p:spTgt spid="7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500"/>
                                        <p:tgtEl>
                                          <p:spTgt spid="7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500"/>
                                        <p:tgtEl>
                                          <p:spTgt spid="7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500"/>
                                        <p:tgtEl>
                                          <p:spTgt spid="7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500"/>
                                        <p:tgtEl>
                                          <p:spTgt spid="7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500"/>
                                        <p:tgtEl>
                                          <p:spTgt spid="7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500"/>
                                        <p:tgtEl>
                                          <p:spTgt spid="7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500"/>
                                        <p:tgtEl>
                                          <p:spTgt spid="7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Effect filter="fade" transition="in">
                                      <p:cBhvr>
                                        <p:cTn dur="500"/>
                                        <p:tgtEl>
                                          <p:spTgt spid="75">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enter">
  <p:cSld name="1_Center">
    <p:spTree>
      <p:nvGrpSpPr>
        <p:cNvPr id="82"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84" name="Google Shape;84;p15"/>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5"/>
          <p:cNvSpPr/>
          <p:nvPr>
            <p:ph idx="2" type="pic"/>
          </p:nvPr>
        </p:nvSpPr>
        <p:spPr>
          <a:xfrm>
            <a:off x="9724705" y="4709101"/>
            <a:ext cx="24690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6" name="Google Shape;86;p15"/>
          <p:cNvSpPr/>
          <p:nvPr>
            <p:ph idx="3" type="pic"/>
          </p:nvPr>
        </p:nvSpPr>
        <p:spPr>
          <a:xfrm>
            <a:off x="2431592"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7" name="Google Shape;87;p15"/>
          <p:cNvSpPr/>
          <p:nvPr>
            <p:ph idx="4" type="pic"/>
          </p:nvPr>
        </p:nvSpPr>
        <p:spPr>
          <a:xfrm>
            <a:off x="0"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8" name="Google Shape;88;p15"/>
          <p:cNvSpPr/>
          <p:nvPr>
            <p:ph idx="5" type="pic"/>
          </p:nvPr>
        </p:nvSpPr>
        <p:spPr>
          <a:xfrm>
            <a:off x="7293088"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9" name="Google Shape;89;p15"/>
          <p:cNvSpPr/>
          <p:nvPr>
            <p:ph idx="6" type="pic"/>
          </p:nvPr>
        </p:nvSpPr>
        <p:spPr>
          <a:xfrm>
            <a:off x="4992822"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90" name="Google Shape;90;p15"/>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91" name="Google Shape;91;p15"/>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93" name="Google Shape;93;p15"/>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500"/>
                                        <p:tgtEl>
                                          <p:spTgt spid="84">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500"/>
                                        <p:tgtEl>
                                          <p:spTgt spid="84">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500"/>
                                        <p:tgtEl>
                                          <p:spTgt spid="84">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500"/>
                                        <p:tgtEl>
                                          <p:spTgt spid="84">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500"/>
                                        <p:tgtEl>
                                          <p:spTgt spid="84">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500"/>
                                        <p:tgtEl>
                                          <p:spTgt spid="84">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500"/>
                                        <p:tgtEl>
                                          <p:spTgt spid="84">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4">
                                            <p:txEl>
                                              <p:pRg end="7" st="7"/>
                                            </p:txEl>
                                          </p:spTgt>
                                        </p:tgtEl>
                                        <p:attrNameLst>
                                          <p:attrName>style.visibility</p:attrName>
                                        </p:attrNameLst>
                                      </p:cBhvr>
                                      <p:to>
                                        <p:strVal val="visible"/>
                                      </p:to>
                                    </p:set>
                                    <p:animEffect filter="fade" transition="in">
                                      <p:cBhvr>
                                        <p:cTn dur="500"/>
                                        <p:tgtEl>
                                          <p:spTgt spid="84">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4">
                                            <p:txEl>
                                              <p:pRg end="8" st="8"/>
                                            </p:txEl>
                                          </p:spTgt>
                                        </p:tgtEl>
                                        <p:attrNameLst>
                                          <p:attrName>style.visibility</p:attrName>
                                        </p:attrNameLst>
                                      </p:cBhvr>
                                      <p:to>
                                        <p:strVal val="visible"/>
                                      </p:to>
                                    </p:set>
                                    <p:animEffect filter="fade" transition="in">
                                      <p:cBhvr>
                                        <p:cTn dur="500"/>
                                        <p:tgtEl>
                                          <p:spTgt spid="84">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p:cSld name="Center">
    <p:spTree>
      <p:nvGrpSpPr>
        <p:cNvPr id="94" name="Shape 94"/>
        <p:cNvGrpSpPr/>
        <p:nvPr/>
      </p:nvGrpSpPr>
      <p:grpSpPr>
        <a:xfrm>
          <a:off x="0" y="0"/>
          <a:ext cx="0" cy="0"/>
          <a:chOff x="0" y="0"/>
          <a:chExt cx="0" cy="0"/>
        </a:xfrm>
      </p:grpSpPr>
      <p:sp>
        <p:nvSpPr>
          <p:cNvPr id="95" name="Google Shape;95;p16"/>
          <p:cNvSpPr txBox="1"/>
          <p:nvPr>
            <p:ph type="title"/>
          </p:nvPr>
        </p:nvSpPr>
        <p:spPr>
          <a:xfrm>
            <a:off x="2938463" y="685800"/>
            <a:ext cx="6315075" cy="9144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6" name="Google Shape;96;p16"/>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97" name="Google Shape;97;p16"/>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 Picture">
  <p:cSld name="Tab Picture">
    <p:spTree>
      <p:nvGrpSpPr>
        <p:cNvPr id="98" name="Shape 98"/>
        <p:cNvGrpSpPr/>
        <p:nvPr/>
      </p:nvGrpSpPr>
      <p:grpSpPr>
        <a:xfrm>
          <a:off x="0" y="0"/>
          <a:ext cx="0" cy="0"/>
          <a:chOff x="0" y="0"/>
          <a:chExt cx="0" cy="0"/>
        </a:xfrm>
      </p:grpSpPr>
      <p:sp>
        <p:nvSpPr>
          <p:cNvPr id="99" name="Google Shape;99;p17"/>
          <p:cNvSpPr/>
          <p:nvPr>
            <p:ph idx="2" type="pic"/>
          </p:nvPr>
        </p:nvSpPr>
        <p:spPr>
          <a:xfrm>
            <a:off x="8699950" y="1613875"/>
            <a:ext cx="3334200" cy="4754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100" name="Google Shape;100;p1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101" name="Google Shape;101;p1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7"/>
          <p:cNvSpPr/>
          <p:nvPr>
            <p:ph idx="3" type="pic"/>
          </p:nvPr>
        </p:nvSpPr>
        <p:spPr>
          <a:xfrm>
            <a:off x="5955345" y="2335899"/>
            <a:ext cx="3048900" cy="4032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103" name="Google Shape;103;p17"/>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04" name="Google Shape;104;p17"/>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06" name="Google Shape;106;p17"/>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500"/>
                                        <p:tgtEl>
                                          <p:spTgt spid="10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500"/>
                                        <p:tgtEl>
                                          <p:spTgt spid="101">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500"/>
                                        <p:tgtEl>
                                          <p:spTgt spid="101">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500"/>
                                        <p:tgtEl>
                                          <p:spTgt spid="101">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animEffect filter="fade" transition="in">
                                      <p:cBhvr>
                                        <p:cTn dur="500"/>
                                        <p:tgtEl>
                                          <p:spTgt spid="101">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animEffect filter="fade" transition="in">
                                      <p:cBhvr>
                                        <p:cTn dur="500"/>
                                        <p:tgtEl>
                                          <p:spTgt spid="101">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
                                            <p:txEl>
                                              <p:pRg end="6" st="6"/>
                                            </p:txEl>
                                          </p:spTgt>
                                        </p:tgtEl>
                                        <p:attrNameLst>
                                          <p:attrName>style.visibility</p:attrName>
                                        </p:attrNameLst>
                                      </p:cBhvr>
                                      <p:to>
                                        <p:strVal val="visible"/>
                                      </p:to>
                                    </p:set>
                                    <p:animEffect filter="fade" transition="in">
                                      <p:cBhvr>
                                        <p:cTn dur="500"/>
                                        <p:tgtEl>
                                          <p:spTgt spid="101">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1">
                                            <p:txEl>
                                              <p:pRg end="7" st="7"/>
                                            </p:txEl>
                                          </p:spTgt>
                                        </p:tgtEl>
                                        <p:attrNameLst>
                                          <p:attrName>style.visibility</p:attrName>
                                        </p:attrNameLst>
                                      </p:cBhvr>
                                      <p:to>
                                        <p:strVal val="visible"/>
                                      </p:to>
                                    </p:set>
                                    <p:animEffect filter="fade" transition="in">
                                      <p:cBhvr>
                                        <p:cTn dur="500"/>
                                        <p:tgtEl>
                                          <p:spTgt spid="101">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1">
                                            <p:txEl>
                                              <p:pRg end="8" st="8"/>
                                            </p:txEl>
                                          </p:spTgt>
                                        </p:tgtEl>
                                        <p:attrNameLst>
                                          <p:attrName>style.visibility</p:attrName>
                                        </p:attrNameLst>
                                      </p:cBhvr>
                                      <p:to>
                                        <p:strVal val="visible"/>
                                      </p:to>
                                    </p:set>
                                    <p:animEffect filter="fade" transition="in">
                                      <p:cBhvr>
                                        <p:cTn dur="500"/>
                                        <p:tgtEl>
                                          <p:spTgt spid="101">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107" name="Shape 107"/>
        <p:cNvGrpSpPr/>
        <p:nvPr/>
      </p:nvGrpSpPr>
      <p:grpSpPr>
        <a:xfrm>
          <a:off x="0" y="0"/>
          <a:ext cx="0" cy="0"/>
          <a:chOff x="0" y="0"/>
          <a:chExt cx="0" cy="0"/>
        </a:xfrm>
      </p:grpSpPr>
      <p:sp>
        <p:nvSpPr>
          <p:cNvPr id="108" name="Google Shape;108;p18"/>
          <p:cNvSpPr txBox="1"/>
          <p:nvPr>
            <p:ph idx="1" type="body"/>
          </p:nvPr>
        </p:nvSpPr>
        <p:spPr>
          <a:xfrm>
            <a:off x="838200" y="1270000"/>
            <a:ext cx="10515600" cy="3651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8"/>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10" name="Google Shape;110;p18"/>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12" name="Google Shape;112;p18"/>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8">
                                            <p:txEl>
                                              <p:pRg end="8" st="8"/>
                                            </p:txEl>
                                          </p:spTgt>
                                        </p:tgtEl>
                                        <p:attrNameLst>
                                          <p:attrName>style.visibility</p:attrName>
                                        </p:attrNameLst>
                                      </p:cBhvr>
                                      <p:to>
                                        <p:strVal val="visible"/>
                                      </p:to>
                                    </p:set>
                                    <p:animEffect filter="fade" transition="in">
                                      <p:cBhvr>
                                        <p:cTn dur="500"/>
                                        <p:tgtEl>
                                          <p:spTgt spid="1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p:nvPr>
            <p:ph idx="2" type="pic"/>
          </p:nvPr>
        </p:nvSpPr>
        <p:spPr>
          <a:xfrm>
            <a:off x="0" y="0"/>
            <a:ext cx="12192000" cy="42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Right">
  <p:cSld name="Picture on Right">
    <p:spTree>
      <p:nvGrpSpPr>
        <p:cNvPr id="24" name="Shape 24"/>
        <p:cNvGrpSpPr/>
        <p:nvPr/>
      </p:nvGrpSpPr>
      <p:grpSpPr>
        <a:xfrm>
          <a:off x="0" y="0"/>
          <a:ext cx="0" cy="0"/>
          <a:chOff x="0" y="0"/>
          <a:chExt cx="0" cy="0"/>
        </a:xfrm>
      </p:grpSpPr>
      <p:sp>
        <p:nvSpPr>
          <p:cNvPr id="25" name="Google Shape;25;p5"/>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 name="Google Shape;26;p5"/>
          <p:cNvCxnSpPr/>
          <p:nvPr/>
        </p:nvCxnSpPr>
        <p:spPr>
          <a:xfrm>
            <a:off x="796265" y="1923039"/>
            <a:ext cx="932700" cy="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5"/>
          <p:cNvSpPr txBox="1"/>
          <p:nvPr>
            <p:ph idx="1" type="body"/>
          </p:nvPr>
        </p:nvSpPr>
        <p:spPr>
          <a:xfrm>
            <a:off x="730950" y="2533650"/>
            <a:ext cx="5029200" cy="714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
                                        </p:tgtEl>
                                        <p:attrNameLst>
                                          <p:attrName>style.visibility</p:attrName>
                                        </p:attrNameLst>
                                      </p:cBhvr>
                                      <p:to>
                                        <p:strVal val="visible"/>
                                      </p:to>
                                    </p:set>
                                    <p:animEffect filter="fade" transition="in">
                                      <p:cBhvr>
                                        <p:cTn dur="500"/>
                                        <p:tgtEl>
                                          <p:spTgt spid="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
                                            <p:txEl>
                                              <p:pRg end="0" st="0"/>
                                            </p:txEl>
                                          </p:spTgt>
                                        </p:tgtEl>
                                        <p:attrNameLst>
                                          <p:attrName>style.visibility</p:attrName>
                                        </p:attrNameLst>
                                      </p:cBhvr>
                                      <p:to>
                                        <p:strVal val="visible"/>
                                      </p:to>
                                    </p:set>
                                    <p:animEffect filter="fade" transition="in">
                                      <p:cBhvr>
                                        <p:cTn dur="500"/>
                                        <p:tgtEl>
                                          <p:spTgt spid="2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
                                            <p:txEl>
                                              <p:pRg end="1" st="1"/>
                                            </p:txEl>
                                          </p:spTgt>
                                        </p:tgtEl>
                                        <p:attrNameLst>
                                          <p:attrName>style.visibility</p:attrName>
                                        </p:attrNameLst>
                                      </p:cBhvr>
                                      <p:to>
                                        <p:strVal val="visible"/>
                                      </p:to>
                                    </p:set>
                                    <p:animEffect filter="fade" transition="in">
                                      <p:cBhvr>
                                        <p:cTn dur="500"/>
                                        <p:tgtEl>
                                          <p:spTgt spid="2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
                                            <p:txEl>
                                              <p:pRg end="2" st="2"/>
                                            </p:txEl>
                                          </p:spTgt>
                                        </p:tgtEl>
                                        <p:attrNameLst>
                                          <p:attrName>style.visibility</p:attrName>
                                        </p:attrNameLst>
                                      </p:cBhvr>
                                      <p:to>
                                        <p:strVal val="visible"/>
                                      </p:to>
                                    </p:set>
                                    <p:animEffect filter="fade" transition="in">
                                      <p:cBhvr>
                                        <p:cTn dur="500"/>
                                        <p:tgtEl>
                                          <p:spTgt spid="2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
                                            <p:txEl>
                                              <p:pRg end="3" st="3"/>
                                            </p:txEl>
                                          </p:spTgt>
                                        </p:tgtEl>
                                        <p:attrNameLst>
                                          <p:attrName>style.visibility</p:attrName>
                                        </p:attrNameLst>
                                      </p:cBhvr>
                                      <p:to>
                                        <p:strVal val="visible"/>
                                      </p:to>
                                    </p:set>
                                    <p:animEffect filter="fade" transition="in">
                                      <p:cBhvr>
                                        <p:cTn dur="500"/>
                                        <p:tgtEl>
                                          <p:spTgt spid="2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
                                            <p:txEl>
                                              <p:pRg end="4" st="4"/>
                                            </p:txEl>
                                          </p:spTgt>
                                        </p:tgtEl>
                                        <p:attrNameLst>
                                          <p:attrName>style.visibility</p:attrName>
                                        </p:attrNameLst>
                                      </p:cBhvr>
                                      <p:to>
                                        <p:strVal val="visible"/>
                                      </p:to>
                                    </p:set>
                                    <p:animEffect filter="fade" transition="in">
                                      <p:cBhvr>
                                        <p:cTn dur="500"/>
                                        <p:tgtEl>
                                          <p:spTgt spid="2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
                                            <p:txEl>
                                              <p:pRg end="5" st="5"/>
                                            </p:txEl>
                                          </p:spTgt>
                                        </p:tgtEl>
                                        <p:attrNameLst>
                                          <p:attrName>style.visibility</p:attrName>
                                        </p:attrNameLst>
                                      </p:cBhvr>
                                      <p:to>
                                        <p:strVal val="visible"/>
                                      </p:to>
                                    </p:set>
                                    <p:animEffect filter="fade" transition="in">
                                      <p:cBhvr>
                                        <p:cTn dur="500"/>
                                        <p:tgtEl>
                                          <p:spTgt spid="2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
                                            <p:txEl>
                                              <p:pRg end="6" st="6"/>
                                            </p:txEl>
                                          </p:spTgt>
                                        </p:tgtEl>
                                        <p:attrNameLst>
                                          <p:attrName>style.visibility</p:attrName>
                                        </p:attrNameLst>
                                      </p:cBhvr>
                                      <p:to>
                                        <p:strVal val="visible"/>
                                      </p:to>
                                    </p:set>
                                    <p:animEffect filter="fade" transition="in">
                                      <p:cBhvr>
                                        <p:cTn dur="500"/>
                                        <p:tgtEl>
                                          <p:spTgt spid="2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
                                            <p:txEl>
                                              <p:pRg end="7" st="7"/>
                                            </p:txEl>
                                          </p:spTgt>
                                        </p:tgtEl>
                                        <p:attrNameLst>
                                          <p:attrName>style.visibility</p:attrName>
                                        </p:attrNameLst>
                                      </p:cBhvr>
                                      <p:to>
                                        <p:strVal val="visible"/>
                                      </p:to>
                                    </p:set>
                                    <p:animEffect filter="fade" transition="in">
                                      <p:cBhvr>
                                        <p:cTn dur="500"/>
                                        <p:tgtEl>
                                          <p:spTgt spid="2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
                                            <p:txEl>
                                              <p:pRg end="8" st="8"/>
                                            </p:txEl>
                                          </p:spTgt>
                                        </p:tgtEl>
                                        <p:attrNameLst>
                                          <p:attrName>style.visibility</p:attrName>
                                        </p:attrNameLst>
                                      </p:cBhvr>
                                      <p:to>
                                        <p:strVal val="visible"/>
                                      </p:to>
                                    </p:set>
                                    <p:animEffect filter="fade" transition="in">
                                      <p:cBhvr>
                                        <p:cTn dur="500"/>
                                        <p:tgtEl>
                                          <p:spTgt spid="2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Bottom">
  <p:cSld name="Picture on Bottom">
    <p:spTree>
      <p:nvGrpSpPr>
        <p:cNvPr id="29" name="Shape 29"/>
        <p:cNvGrpSpPr/>
        <p:nvPr/>
      </p:nvGrpSpPr>
      <p:grpSpPr>
        <a:xfrm>
          <a:off x="0" y="0"/>
          <a:ext cx="0" cy="0"/>
          <a:chOff x="0" y="0"/>
          <a:chExt cx="0" cy="0"/>
        </a:xfrm>
      </p:grpSpPr>
      <p:sp>
        <p:nvSpPr>
          <p:cNvPr id="30" name="Google Shape;30;p7"/>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 name="Google Shape;31;p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2" name="Google Shape;32;p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
                                            <p:txEl>
                                              <p:pRg end="0" st="0"/>
                                            </p:txEl>
                                          </p:spTgt>
                                        </p:tgtEl>
                                        <p:attrNameLst>
                                          <p:attrName>style.visibility</p:attrName>
                                        </p:attrNameLst>
                                      </p:cBhvr>
                                      <p:to>
                                        <p:strVal val="visible"/>
                                      </p:to>
                                    </p:set>
                                    <p:animEffect filter="fade" transition="in">
                                      <p:cBhvr>
                                        <p:cTn dur="500"/>
                                        <p:tgtEl>
                                          <p:spTgt spid="3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xEl>
                                              <p:pRg end="1" st="1"/>
                                            </p:txEl>
                                          </p:spTgt>
                                        </p:tgtEl>
                                        <p:attrNameLst>
                                          <p:attrName>style.visibility</p:attrName>
                                        </p:attrNameLst>
                                      </p:cBhvr>
                                      <p:to>
                                        <p:strVal val="visible"/>
                                      </p:to>
                                    </p:set>
                                    <p:animEffect filter="fade" transition="in">
                                      <p:cBhvr>
                                        <p:cTn dur="500"/>
                                        <p:tgtEl>
                                          <p:spTgt spid="3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
                                            <p:txEl>
                                              <p:pRg end="2" st="2"/>
                                            </p:txEl>
                                          </p:spTgt>
                                        </p:tgtEl>
                                        <p:attrNameLst>
                                          <p:attrName>style.visibility</p:attrName>
                                        </p:attrNameLst>
                                      </p:cBhvr>
                                      <p:to>
                                        <p:strVal val="visible"/>
                                      </p:to>
                                    </p:set>
                                    <p:animEffect filter="fade" transition="in">
                                      <p:cBhvr>
                                        <p:cTn dur="500"/>
                                        <p:tgtEl>
                                          <p:spTgt spid="3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
                                            <p:txEl>
                                              <p:pRg end="3" st="3"/>
                                            </p:txEl>
                                          </p:spTgt>
                                        </p:tgtEl>
                                        <p:attrNameLst>
                                          <p:attrName>style.visibility</p:attrName>
                                        </p:attrNameLst>
                                      </p:cBhvr>
                                      <p:to>
                                        <p:strVal val="visible"/>
                                      </p:to>
                                    </p:set>
                                    <p:animEffect filter="fade" transition="in">
                                      <p:cBhvr>
                                        <p:cTn dur="500"/>
                                        <p:tgtEl>
                                          <p:spTgt spid="3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
                                            <p:txEl>
                                              <p:pRg end="4" st="4"/>
                                            </p:txEl>
                                          </p:spTgt>
                                        </p:tgtEl>
                                        <p:attrNameLst>
                                          <p:attrName>style.visibility</p:attrName>
                                        </p:attrNameLst>
                                      </p:cBhvr>
                                      <p:to>
                                        <p:strVal val="visible"/>
                                      </p:to>
                                    </p:set>
                                    <p:animEffect filter="fade" transition="in">
                                      <p:cBhvr>
                                        <p:cTn dur="500"/>
                                        <p:tgtEl>
                                          <p:spTgt spid="3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
                                            <p:txEl>
                                              <p:pRg end="5" st="5"/>
                                            </p:txEl>
                                          </p:spTgt>
                                        </p:tgtEl>
                                        <p:attrNameLst>
                                          <p:attrName>style.visibility</p:attrName>
                                        </p:attrNameLst>
                                      </p:cBhvr>
                                      <p:to>
                                        <p:strVal val="visible"/>
                                      </p:to>
                                    </p:set>
                                    <p:animEffect filter="fade" transition="in">
                                      <p:cBhvr>
                                        <p:cTn dur="500"/>
                                        <p:tgtEl>
                                          <p:spTgt spid="3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
                                            <p:txEl>
                                              <p:pRg end="6" st="6"/>
                                            </p:txEl>
                                          </p:spTgt>
                                        </p:tgtEl>
                                        <p:attrNameLst>
                                          <p:attrName>style.visibility</p:attrName>
                                        </p:attrNameLst>
                                      </p:cBhvr>
                                      <p:to>
                                        <p:strVal val="visible"/>
                                      </p:to>
                                    </p:set>
                                    <p:animEffect filter="fade" transition="in">
                                      <p:cBhvr>
                                        <p:cTn dur="500"/>
                                        <p:tgtEl>
                                          <p:spTgt spid="3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
                                            <p:txEl>
                                              <p:pRg end="7" st="7"/>
                                            </p:txEl>
                                          </p:spTgt>
                                        </p:tgtEl>
                                        <p:attrNameLst>
                                          <p:attrName>style.visibility</p:attrName>
                                        </p:attrNameLst>
                                      </p:cBhvr>
                                      <p:to>
                                        <p:strVal val="visible"/>
                                      </p:to>
                                    </p:set>
                                    <p:animEffect filter="fade" transition="in">
                                      <p:cBhvr>
                                        <p:cTn dur="500"/>
                                        <p:tgtEl>
                                          <p:spTgt spid="3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
                                            <p:txEl>
                                              <p:pRg end="8" st="8"/>
                                            </p:txEl>
                                          </p:spTgt>
                                        </p:tgtEl>
                                        <p:attrNameLst>
                                          <p:attrName>style.visibility</p:attrName>
                                        </p:attrNameLst>
                                      </p:cBhvr>
                                      <p:to>
                                        <p:strVal val="visible"/>
                                      </p:to>
                                    </p:set>
                                    <p:animEffect filter="fade" transition="in">
                                      <p:cBhvr>
                                        <p:cTn dur="500"/>
                                        <p:tgtEl>
                                          <p:spTgt spid="32">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cxnSp>
        <p:nvCxnSpPr>
          <p:cNvPr id="35" name="Google Shape;35;p9"/>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6" name="Google Shape;36;p9"/>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38" name="Google Shape;38;p9"/>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39" name="Google Shape;39;p9"/>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0" name="Google Shape;40;p9"/>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
                                            <p:txEl>
                                              <p:pRg end="0" st="0"/>
                                            </p:txEl>
                                          </p:spTgt>
                                        </p:tgtEl>
                                        <p:attrNameLst>
                                          <p:attrName>style.visibility</p:attrName>
                                        </p:attrNameLst>
                                      </p:cBhvr>
                                      <p:to>
                                        <p:strVal val="visible"/>
                                      </p:to>
                                    </p:set>
                                    <p:animEffect filter="fade" transition="in">
                                      <p:cBhvr>
                                        <p:cTn dur="500"/>
                                        <p:tgtEl>
                                          <p:spTgt spid="3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
                                            <p:txEl>
                                              <p:pRg end="1" st="1"/>
                                            </p:txEl>
                                          </p:spTgt>
                                        </p:tgtEl>
                                        <p:attrNameLst>
                                          <p:attrName>style.visibility</p:attrName>
                                        </p:attrNameLst>
                                      </p:cBhvr>
                                      <p:to>
                                        <p:strVal val="visible"/>
                                      </p:to>
                                    </p:set>
                                    <p:animEffect filter="fade" transition="in">
                                      <p:cBhvr>
                                        <p:cTn dur="500"/>
                                        <p:tgtEl>
                                          <p:spTgt spid="3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
                                            <p:txEl>
                                              <p:pRg end="2" st="2"/>
                                            </p:txEl>
                                          </p:spTgt>
                                        </p:tgtEl>
                                        <p:attrNameLst>
                                          <p:attrName>style.visibility</p:attrName>
                                        </p:attrNameLst>
                                      </p:cBhvr>
                                      <p:to>
                                        <p:strVal val="visible"/>
                                      </p:to>
                                    </p:set>
                                    <p:animEffect filter="fade" transition="in">
                                      <p:cBhvr>
                                        <p:cTn dur="500"/>
                                        <p:tgtEl>
                                          <p:spTgt spid="3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
                                            <p:txEl>
                                              <p:pRg end="3" st="3"/>
                                            </p:txEl>
                                          </p:spTgt>
                                        </p:tgtEl>
                                        <p:attrNameLst>
                                          <p:attrName>style.visibility</p:attrName>
                                        </p:attrNameLst>
                                      </p:cBhvr>
                                      <p:to>
                                        <p:strVal val="visible"/>
                                      </p:to>
                                    </p:set>
                                    <p:animEffect filter="fade" transition="in">
                                      <p:cBhvr>
                                        <p:cTn dur="500"/>
                                        <p:tgtEl>
                                          <p:spTgt spid="3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
                                            <p:txEl>
                                              <p:pRg end="4" st="4"/>
                                            </p:txEl>
                                          </p:spTgt>
                                        </p:tgtEl>
                                        <p:attrNameLst>
                                          <p:attrName>style.visibility</p:attrName>
                                        </p:attrNameLst>
                                      </p:cBhvr>
                                      <p:to>
                                        <p:strVal val="visible"/>
                                      </p:to>
                                    </p:set>
                                    <p:animEffect filter="fade" transition="in">
                                      <p:cBhvr>
                                        <p:cTn dur="500"/>
                                        <p:tgtEl>
                                          <p:spTgt spid="3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6">
                                            <p:txEl>
                                              <p:pRg end="5" st="5"/>
                                            </p:txEl>
                                          </p:spTgt>
                                        </p:tgtEl>
                                        <p:attrNameLst>
                                          <p:attrName>style.visibility</p:attrName>
                                        </p:attrNameLst>
                                      </p:cBhvr>
                                      <p:to>
                                        <p:strVal val="visible"/>
                                      </p:to>
                                    </p:set>
                                    <p:animEffect filter="fade" transition="in">
                                      <p:cBhvr>
                                        <p:cTn dur="500"/>
                                        <p:tgtEl>
                                          <p:spTgt spid="3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
                                            <p:txEl>
                                              <p:pRg end="6" st="6"/>
                                            </p:txEl>
                                          </p:spTgt>
                                        </p:tgtEl>
                                        <p:attrNameLst>
                                          <p:attrName>style.visibility</p:attrName>
                                        </p:attrNameLst>
                                      </p:cBhvr>
                                      <p:to>
                                        <p:strVal val="visible"/>
                                      </p:to>
                                    </p:set>
                                    <p:animEffect filter="fade" transition="in">
                                      <p:cBhvr>
                                        <p:cTn dur="500"/>
                                        <p:tgtEl>
                                          <p:spTgt spid="3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
                                            <p:txEl>
                                              <p:pRg end="7" st="7"/>
                                            </p:txEl>
                                          </p:spTgt>
                                        </p:tgtEl>
                                        <p:attrNameLst>
                                          <p:attrName>style.visibility</p:attrName>
                                        </p:attrNameLst>
                                      </p:cBhvr>
                                      <p:to>
                                        <p:strVal val="visible"/>
                                      </p:to>
                                    </p:set>
                                    <p:animEffect filter="fade" transition="in">
                                      <p:cBhvr>
                                        <p:cTn dur="500"/>
                                        <p:tgtEl>
                                          <p:spTgt spid="3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
                                            <p:txEl>
                                              <p:pRg end="8" st="8"/>
                                            </p:txEl>
                                          </p:spTgt>
                                        </p:tgtEl>
                                        <p:attrNameLst>
                                          <p:attrName>style.visibility</p:attrName>
                                        </p:attrNameLst>
                                      </p:cBhvr>
                                      <p:to>
                                        <p:strVal val="visible"/>
                                      </p:to>
                                    </p:set>
                                    <p:animEffect filter="fade" transition="in">
                                      <p:cBhvr>
                                        <p:cTn dur="500"/>
                                        <p:tgtEl>
                                          <p:spTgt spid="3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41" name="Shape 41"/>
        <p:cNvGrpSpPr/>
        <p:nvPr/>
      </p:nvGrpSpPr>
      <p:grpSpPr>
        <a:xfrm>
          <a:off x="0" y="0"/>
          <a:ext cx="0" cy="0"/>
          <a:chOff x="0" y="0"/>
          <a:chExt cx="0" cy="0"/>
        </a:xfrm>
      </p:grpSpPr>
      <p:sp>
        <p:nvSpPr>
          <p:cNvPr id="42" name="Google Shape;42;p10"/>
          <p:cNvSpPr/>
          <p:nvPr>
            <p:ph idx="2" type="pic"/>
          </p:nvPr>
        </p:nvSpPr>
        <p:spPr>
          <a:xfrm>
            <a:off x="0" y="0"/>
            <a:ext cx="12192000" cy="32829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43" name="Google Shape;43;p10"/>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44" name="Google Shape;44;p10"/>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6" name="Google Shape;46;p10"/>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p:tgtEl>
                                          <p:spTgt spid="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Poppins SemiBold"/>
              <a:buNone/>
              <a:defRPr i="0" sz="4400" u="none" cap="none" strike="noStrike">
                <a:solidFill>
                  <a:schemeClr val="dk1"/>
                </a:solidFill>
                <a:latin typeface="Poppins SemiBold"/>
                <a:ea typeface="Poppins SemiBold"/>
                <a:cs typeface="Poppins SemiBold"/>
                <a:sym typeface="Poppi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Poppins"/>
              <a:buChar char="•"/>
              <a:defRPr i="0" sz="2800" u="none" cap="none" strike="noStrike">
                <a:solidFill>
                  <a:schemeClr val="dk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4" name="Google Shape;14;p1"/>
            <p:cNvPicPr preferRelativeResize="0"/>
            <p:nvPr/>
          </p:nvPicPr>
          <p:blipFill rotWithShape="1">
            <a:blip r:embed="rId1">
              <a:alphaModFix/>
            </a:blip>
            <a:srcRect b="0" l="0" r="0" t="0"/>
            <a:stretch/>
          </p:blipFill>
          <p:spPr>
            <a:xfrm>
              <a:off x="10548364" y="6325927"/>
              <a:ext cx="470414" cy="470414"/>
            </a:xfrm>
            <a:prstGeom prst="rect">
              <a:avLst/>
            </a:prstGeom>
            <a:noFill/>
            <a:ln>
              <a:noFill/>
            </a:ln>
          </p:spPr>
        </p:pic>
        <p:sp>
          <p:nvSpPr>
            <p:cNvPr id="15" name="Google Shape;15;p1"/>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noldus/node-hell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hub.com/knoldus/node-hello"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github.com/knoldus/node-hello"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github.com/knoldus/node-hello"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github.com/knoldus/node-hello" TargetMode="External"/><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github.com/knoldus/node-hello"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pic>
        <p:nvPicPr>
          <p:cNvPr id="118" name="Google Shape;118;p19"/>
          <p:cNvPicPr preferRelativeResize="0"/>
          <p:nvPr/>
        </p:nvPicPr>
        <p:blipFill rotWithShape="1">
          <a:blip r:embed="rId3">
            <a:alphaModFix/>
          </a:blip>
          <a:srcRect b="0" l="0" r="0" t="0"/>
          <a:stretch/>
        </p:blipFill>
        <p:spPr>
          <a:xfrm>
            <a:off x="5164895" y="-150140"/>
            <a:ext cx="7321000" cy="6008912"/>
          </a:xfrm>
          <a:prstGeom prst="rect">
            <a:avLst/>
          </a:prstGeom>
          <a:noFill/>
          <a:ln>
            <a:noFill/>
          </a:ln>
        </p:spPr>
      </p:pic>
      <p:pic>
        <p:nvPicPr>
          <p:cNvPr id="119" name="Google Shape;119;p19"/>
          <p:cNvPicPr preferRelativeResize="0"/>
          <p:nvPr/>
        </p:nvPicPr>
        <p:blipFill rotWithShape="1">
          <a:blip r:embed="rId3">
            <a:alphaModFix/>
          </a:blip>
          <a:srcRect b="0" l="0" r="0" t="0"/>
          <a:stretch/>
        </p:blipFill>
        <p:spPr>
          <a:xfrm rot="10800000">
            <a:off x="-235367" y="1046503"/>
            <a:ext cx="7320998" cy="6008914"/>
          </a:xfrm>
          <a:prstGeom prst="rect">
            <a:avLst/>
          </a:prstGeom>
          <a:noFill/>
          <a:ln>
            <a:noFill/>
          </a:ln>
        </p:spPr>
      </p:pic>
      <p:sp>
        <p:nvSpPr>
          <p:cNvPr id="120" name="Google Shape;120;p19"/>
          <p:cNvSpPr txBox="1"/>
          <p:nvPr/>
        </p:nvSpPr>
        <p:spPr>
          <a:xfrm>
            <a:off x="2342618" y="2644170"/>
            <a:ext cx="715784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Poppins Medium"/>
                <a:ea typeface="Poppins Medium"/>
                <a:cs typeface="Poppins Medium"/>
                <a:sym typeface="Poppins Medium"/>
              </a:rPr>
              <a:t> CI/CD ASSIGNMENT</a:t>
            </a:r>
            <a:endParaRPr sz="2600"/>
          </a:p>
        </p:txBody>
      </p:sp>
      <p:pic>
        <p:nvPicPr>
          <p:cNvPr descr="A picture containing clipart&#10;&#10;Description generated with very high confidence" id="121" name="Google Shape;121;p19"/>
          <p:cNvPicPr preferRelativeResize="0"/>
          <p:nvPr/>
        </p:nvPicPr>
        <p:blipFill rotWithShape="1">
          <a:blip r:embed="rId4">
            <a:alphaModFix/>
          </a:blip>
          <a:srcRect b="0" l="0" r="0" t="0"/>
          <a:stretch/>
        </p:blipFill>
        <p:spPr>
          <a:xfrm>
            <a:off x="365396" y="296227"/>
            <a:ext cx="2311950" cy="552858"/>
          </a:xfrm>
          <a:prstGeom prst="rect">
            <a:avLst/>
          </a:prstGeom>
          <a:noFill/>
          <a:ln>
            <a:noFill/>
          </a:ln>
        </p:spPr>
      </p:pic>
      <p:sp>
        <p:nvSpPr>
          <p:cNvPr id="122" name="Google Shape;122;p19"/>
          <p:cNvSpPr txBox="1"/>
          <p:nvPr/>
        </p:nvSpPr>
        <p:spPr>
          <a:xfrm>
            <a:off x="5701650" y="5354750"/>
            <a:ext cx="6247500" cy="110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Poppins"/>
              <a:ea typeface="Poppins"/>
              <a:cs typeface="Poppins"/>
              <a:sym typeface="Poppins"/>
            </a:endParaRPr>
          </a:p>
          <a:p>
            <a:pPr indent="0" lvl="0" marL="0" marR="0" rtl="0" algn="l">
              <a:spcBef>
                <a:spcPts val="0"/>
              </a:spcBef>
              <a:spcAft>
                <a:spcPts val="0"/>
              </a:spcAft>
              <a:buNone/>
            </a:pPr>
            <a:r>
              <a:rPr b="0" i="0" lang="en-US" sz="2400" u="none" cap="none" strike="noStrike">
                <a:solidFill>
                  <a:schemeClr val="lt1"/>
                </a:solidFill>
                <a:latin typeface="Poppins"/>
                <a:ea typeface="Poppins"/>
                <a:cs typeface="Poppins"/>
                <a:sym typeface="Poppins"/>
              </a:rPr>
              <a:t>Presented By : </a:t>
            </a:r>
            <a:r>
              <a:rPr lang="en-US" sz="2400">
                <a:solidFill>
                  <a:schemeClr val="lt1"/>
                </a:solidFill>
                <a:latin typeface="Poppins"/>
                <a:ea typeface="Poppins"/>
                <a:cs typeface="Poppins"/>
                <a:sym typeface="Poppins"/>
              </a:rPr>
              <a:t>DEEKSHA TRIPATHI</a:t>
            </a:r>
            <a:endParaRPr sz="24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537300"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Configuring Steps Of Jenkins</a:t>
            </a:r>
            <a:endParaRPr sz="1800"/>
          </a:p>
        </p:txBody>
      </p:sp>
      <p:pic>
        <p:nvPicPr>
          <p:cNvPr id="206" name="Google Shape;206;p28"/>
          <p:cNvPicPr preferRelativeResize="0"/>
          <p:nvPr/>
        </p:nvPicPr>
        <p:blipFill>
          <a:blip r:embed="rId3">
            <a:alphaModFix/>
          </a:blip>
          <a:stretch>
            <a:fillRect/>
          </a:stretch>
        </p:blipFill>
        <p:spPr>
          <a:xfrm>
            <a:off x="658225" y="1738925"/>
            <a:ext cx="10914100" cy="4362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29"/>
          <p:cNvGrpSpPr/>
          <p:nvPr/>
        </p:nvGrpSpPr>
        <p:grpSpPr>
          <a:xfrm>
            <a:off x="-8928" y="6325927"/>
            <a:ext cx="12200929" cy="470414"/>
            <a:chOff x="-8928" y="6325927"/>
            <a:chExt cx="12200929" cy="470414"/>
          </a:xfrm>
        </p:grpSpPr>
        <p:sp>
          <p:nvSpPr>
            <p:cNvPr id="212" name="Google Shape;212;p29"/>
            <p:cNvSpPr/>
            <p:nvPr/>
          </p:nvSpPr>
          <p:spPr>
            <a:xfrm>
              <a:off x="-8928" y="6576629"/>
              <a:ext cx="10470284"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13" name="Google Shape;213;p29"/>
            <p:cNvPicPr preferRelativeResize="0"/>
            <p:nvPr/>
          </p:nvPicPr>
          <p:blipFill rotWithShape="1">
            <a:blip r:embed="rId3">
              <a:alphaModFix/>
            </a:blip>
            <a:srcRect b="0" l="0" r="0" t="0"/>
            <a:stretch/>
          </p:blipFill>
          <p:spPr>
            <a:xfrm>
              <a:off x="10548364" y="6325927"/>
              <a:ext cx="470414" cy="470414"/>
            </a:xfrm>
            <a:prstGeom prst="rect">
              <a:avLst/>
            </a:prstGeom>
            <a:noFill/>
            <a:ln>
              <a:noFill/>
            </a:ln>
          </p:spPr>
        </p:pic>
        <p:sp>
          <p:nvSpPr>
            <p:cNvPr id="214" name="Google Shape;214;p29"/>
            <p:cNvSpPr/>
            <p:nvPr/>
          </p:nvSpPr>
          <p:spPr>
            <a:xfrm flipH="1" rot="10800000">
              <a:off x="11105786" y="6576628"/>
              <a:ext cx="1086215"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sp>
        <p:nvSpPr>
          <p:cNvPr id="215" name="Google Shape;215;p29"/>
          <p:cNvSpPr txBox="1"/>
          <p:nvPr/>
        </p:nvSpPr>
        <p:spPr>
          <a:xfrm>
            <a:off x="537300"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Configuring Steps Of Jenkins</a:t>
            </a:r>
            <a:endParaRPr sz="1800"/>
          </a:p>
        </p:txBody>
      </p:sp>
      <p:pic>
        <p:nvPicPr>
          <p:cNvPr id="216" name="Google Shape;216;p29"/>
          <p:cNvPicPr preferRelativeResize="0"/>
          <p:nvPr/>
        </p:nvPicPr>
        <p:blipFill>
          <a:blip r:embed="rId4">
            <a:alphaModFix/>
          </a:blip>
          <a:stretch>
            <a:fillRect/>
          </a:stretch>
        </p:blipFill>
        <p:spPr>
          <a:xfrm>
            <a:off x="604850" y="1738925"/>
            <a:ext cx="10911200" cy="423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nvSpPr>
        <p:spPr>
          <a:xfrm>
            <a:off x="537300"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Configuring Steps Of Jenkins</a:t>
            </a:r>
            <a:endParaRPr sz="1800"/>
          </a:p>
        </p:txBody>
      </p:sp>
      <p:pic>
        <p:nvPicPr>
          <p:cNvPr id="222" name="Google Shape;222;p30"/>
          <p:cNvPicPr preferRelativeResize="0"/>
          <p:nvPr/>
        </p:nvPicPr>
        <p:blipFill>
          <a:blip r:embed="rId3">
            <a:alphaModFix/>
          </a:blip>
          <a:stretch>
            <a:fillRect/>
          </a:stretch>
        </p:blipFill>
        <p:spPr>
          <a:xfrm>
            <a:off x="604850" y="1738925"/>
            <a:ext cx="11049850" cy="430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nvSpPr>
        <p:spPr>
          <a:xfrm>
            <a:off x="537300" y="1423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Configuring Steps Of Jenkins</a:t>
            </a:r>
            <a:endParaRPr sz="1800"/>
          </a:p>
        </p:txBody>
      </p:sp>
      <p:pic>
        <p:nvPicPr>
          <p:cNvPr id="228" name="Google Shape;228;p31"/>
          <p:cNvPicPr preferRelativeResize="0"/>
          <p:nvPr/>
        </p:nvPicPr>
        <p:blipFill>
          <a:blip r:embed="rId3">
            <a:alphaModFix/>
          </a:blip>
          <a:stretch>
            <a:fillRect/>
          </a:stretch>
        </p:blipFill>
        <p:spPr>
          <a:xfrm>
            <a:off x="631550" y="1712225"/>
            <a:ext cx="11074202" cy="4274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537300"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Installing Jenkins Plugins</a:t>
            </a:r>
            <a:endParaRPr sz="1800"/>
          </a:p>
        </p:txBody>
      </p:sp>
      <p:pic>
        <p:nvPicPr>
          <p:cNvPr id="234" name="Google Shape;234;p32"/>
          <p:cNvPicPr preferRelativeResize="0"/>
          <p:nvPr/>
        </p:nvPicPr>
        <p:blipFill>
          <a:blip r:embed="rId3">
            <a:alphaModFix/>
          </a:blip>
          <a:stretch>
            <a:fillRect/>
          </a:stretch>
        </p:blipFill>
        <p:spPr>
          <a:xfrm>
            <a:off x="738275" y="1721225"/>
            <a:ext cx="11003051" cy="4478551"/>
          </a:xfrm>
          <a:prstGeom prst="rect">
            <a:avLst/>
          </a:prstGeom>
          <a:noFill/>
          <a:ln>
            <a:noFill/>
          </a:ln>
        </p:spPr>
      </p:pic>
      <p:sp>
        <p:nvSpPr>
          <p:cNvPr id="235" name="Google Shape;235;p32"/>
          <p:cNvSpPr/>
          <p:nvPr/>
        </p:nvSpPr>
        <p:spPr>
          <a:xfrm>
            <a:off x="7133750" y="2997600"/>
            <a:ext cx="2241600" cy="711600"/>
          </a:xfrm>
          <a:prstGeom prst="roundRect">
            <a:avLst>
              <a:gd fmla="val 16667" name="adj"/>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6742375" y="2036950"/>
            <a:ext cx="2446200" cy="649200"/>
          </a:xfrm>
          <a:prstGeom prst="roundRect">
            <a:avLst>
              <a:gd fmla="val 16667" name="adj"/>
            </a:avLst>
          </a:prstGeom>
          <a:solidFill>
            <a:srgbClr val="99999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In Manage Jenkins Tab; Select Manage Plugins Option</a:t>
            </a:r>
            <a:endParaRPr/>
          </a:p>
        </p:txBody>
      </p:sp>
      <p:cxnSp>
        <p:nvCxnSpPr>
          <p:cNvPr id="237" name="Google Shape;237;p32"/>
          <p:cNvCxnSpPr>
            <a:endCxn id="235" idx="0"/>
          </p:cNvCxnSpPr>
          <p:nvPr/>
        </p:nvCxnSpPr>
        <p:spPr>
          <a:xfrm flipH="1">
            <a:off x="8254550" y="2686200"/>
            <a:ext cx="53400" cy="311400"/>
          </a:xfrm>
          <a:prstGeom prst="straightConnector1">
            <a:avLst/>
          </a:prstGeom>
          <a:noFill/>
          <a:ln cap="flat" cmpd="sng" w="19050">
            <a:solidFill>
              <a:srgbClr val="274E13"/>
            </a:solidFill>
            <a:prstDash val="solid"/>
            <a:round/>
            <a:headEnd len="med" w="med" type="none"/>
            <a:tailEnd len="med" w="med" type="none"/>
          </a:ln>
        </p:spPr>
      </p:cxnSp>
      <p:sp>
        <p:nvSpPr>
          <p:cNvPr id="238" name="Google Shape;238;p32"/>
          <p:cNvSpPr/>
          <p:nvPr/>
        </p:nvSpPr>
        <p:spPr>
          <a:xfrm>
            <a:off x="818325" y="2944225"/>
            <a:ext cx="1014000" cy="240300"/>
          </a:xfrm>
          <a:prstGeom prst="roundRect">
            <a:avLst>
              <a:gd fmla="val 16667" name="adj"/>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nvSpPr>
        <p:spPr>
          <a:xfrm>
            <a:off x="617975"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Installing Jenkins Plugins</a:t>
            </a:r>
            <a:endParaRPr sz="1800"/>
          </a:p>
        </p:txBody>
      </p:sp>
      <p:pic>
        <p:nvPicPr>
          <p:cNvPr id="244" name="Google Shape;244;p33"/>
          <p:cNvPicPr preferRelativeResize="0"/>
          <p:nvPr/>
        </p:nvPicPr>
        <p:blipFill>
          <a:blip r:embed="rId3">
            <a:alphaModFix/>
          </a:blip>
          <a:stretch>
            <a:fillRect/>
          </a:stretch>
        </p:blipFill>
        <p:spPr>
          <a:xfrm>
            <a:off x="456600" y="1672250"/>
            <a:ext cx="11278775" cy="4500851"/>
          </a:xfrm>
          <a:prstGeom prst="rect">
            <a:avLst/>
          </a:prstGeom>
          <a:noFill/>
          <a:ln>
            <a:noFill/>
          </a:ln>
        </p:spPr>
      </p:pic>
      <p:sp>
        <p:nvSpPr>
          <p:cNvPr id="245" name="Google Shape;245;p33"/>
          <p:cNvSpPr/>
          <p:nvPr/>
        </p:nvSpPr>
        <p:spPr>
          <a:xfrm>
            <a:off x="97825" y="4056050"/>
            <a:ext cx="2535000" cy="667200"/>
          </a:xfrm>
          <a:prstGeom prst="roundRect">
            <a:avLst>
              <a:gd fmla="val 16667" name="adj"/>
            </a:avLst>
          </a:prstGeom>
          <a:solidFill>
            <a:srgbClr val="818181"/>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Select the Plugins need to be installed and install them like NodeJs &amp; Docker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nvSpPr>
        <p:spPr>
          <a:xfrm>
            <a:off x="617975"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Adding NodeJs in the Jenkins Pipeline</a:t>
            </a:r>
            <a:endParaRPr sz="1800"/>
          </a:p>
        </p:txBody>
      </p:sp>
      <p:pic>
        <p:nvPicPr>
          <p:cNvPr id="251" name="Google Shape;251;p34"/>
          <p:cNvPicPr preferRelativeResize="0"/>
          <p:nvPr/>
        </p:nvPicPr>
        <p:blipFill>
          <a:blip r:embed="rId3">
            <a:alphaModFix/>
          </a:blip>
          <a:stretch>
            <a:fillRect/>
          </a:stretch>
        </p:blipFill>
        <p:spPr>
          <a:xfrm>
            <a:off x="507000" y="1738925"/>
            <a:ext cx="11228375" cy="4380801"/>
          </a:xfrm>
          <a:prstGeom prst="rect">
            <a:avLst/>
          </a:prstGeom>
          <a:noFill/>
          <a:ln>
            <a:noFill/>
          </a:ln>
        </p:spPr>
      </p:pic>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nvSpPr>
        <p:spPr>
          <a:xfrm>
            <a:off x="537300" y="1423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Github Repository</a:t>
            </a:r>
            <a:endParaRPr sz="1800"/>
          </a:p>
        </p:txBody>
      </p:sp>
      <p:pic>
        <p:nvPicPr>
          <p:cNvPr id="257" name="Google Shape;257;p35"/>
          <p:cNvPicPr preferRelativeResize="0"/>
          <p:nvPr/>
        </p:nvPicPr>
        <p:blipFill>
          <a:blip r:embed="rId3">
            <a:alphaModFix/>
          </a:blip>
          <a:stretch>
            <a:fillRect/>
          </a:stretch>
        </p:blipFill>
        <p:spPr>
          <a:xfrm>
            <a:off x="537300" y="1690050"/>
            <a:ext cx="11117401" cy="449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nvSpPr>
        <p:spPr>
          <a:xfrm>
            <a:off x="537300" y="142325"/>
            <a:ext cx="11117400" cy="1736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The validations can be performed by hitting endpoints: &lt;VM_IP&gt;:3000 or &lt;VM_IP&gt;:3001</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Validation of &lt;VM_IP&gt;:3000 Port</a:t>
            </a:r>
            <a:endParaRPr sz="1800"/>
          </a:p>
          <a:p>
            <a:pPr indent="0" lvl="0" marL="45720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t/>
            </a:r>
            <a:endParaRPr sz="1800"/>
          </a:p>
        </p:txBody>
      </p:sp>
      <p:pic>
        <p:nvPicPr>
          <p:cNvPr id="263" name="Google Shape;263;p36"/>
          <p:cNvPicPr preferRelativeResize="0"/>
          <p:nvPr/>
        </p:nvPicPr>
        <p:blipFill>
          <a:blip r:embed="rId3">
            <a:alphaModFix/>
          </a:blip>
          <a:stretch>
            <a:fillRect/>
          </a:stretch>
        </p:blipFill>
        <p:spPr>
          <a:xfrm>
            <a:off x="489225" y="2030825"/>
            <a:ext cx="11216526" cy="346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nvSpPr>
        <p:spPr>
          <a:xfrm>
            <a:off x="537300" y="142325"/>
            <a:ext cx="11117400" cy="2674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The validations can be performed by hitting endpoints: &lt;VM_IP&gt;:3000 or &lt;VM_IP&gt;:3001</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Validation of &lt;VM_IP&gt;:3001 Port</a:t>
            </a:r>
            <a:endParaRPr sz="1800"/>
          </a:p>
          <a:p>
            <a:pPr indent="0" lvl="0" marL="457200" rtl="0" algn="ctr">
              <a:lnSpc>
                <a:spcPct val="115000"/>
              </a:lnSpc>
              <a:spcBef>
                <a:spcPts val="0"/>
              </a:spcBef>
              <a:spcAft>
                <a:spcPts val="0"/>
              </a:spcAft>
              <a:buNone/>
            </a:pPr>
            <a:r>
              <a:t/>
            </a:r>
            <a:endParaRPr b="1" sz="1800"/>
          </a:p>
          <a:p>
            <a:pPr indent="0" lvl="0" marL="457200" rtl="0" algn="l">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t/>
            </a:r>
            <a:endParaRPr b="1" sz="1800"/>
          </a:p>
          <a:p>
            <a:pPr indent="0" lvl="0" marL="457200" rtl="0" algn="l">
              <a:lnSpc>
                <a:spcPct val="115000"/>
              </a:lnSpc>
              <a:spcBef>
                <a:spcPts val="0"/>
              </a:spcBef>
              <a:spcAft>
                <a:spcPts val="0"/>
              </a:spcAft>
              <a:buNone/>
            </a:pPr>
            <a:r>
              <a:t/>
            </a:r>
            <a:endParaRPr sz="1700"/>
          </a:p>
          <a:p>
            <a:pPr indent="0" lvl="0" marL="0" rtl="0" algn="ctr">
              <a:lnSpc>
                <a:spcPct val="115000"/>
              </a:lnSpc>
              <a:spcBef>
                <a:spcPts val="0"/>
              </a:spcBef>
              <a:spcAft>
                <a:spcPts val="0"/>
              </a:spcAft>
              <a:buNone/>
            </a:pPr>
            <a:r>
              <a:t/>
            </a:r>
            <a:endParaRPr sz="1800"/>
          </a:p>
        </p:txBody>
      </p:sp>
      <p:pic>
        <p:nvPicPr>
          <p:cNvPr id="269" name="Google Shape;269;p37"/>
          <p:cNvPicPr preferRelativeResize="0"/>
          <p:nvPr/>
        </p:nvPicPr>
        <p:blipFill>
          <a:blip r:embed="rId3">
            <a:alphaModFix/>
          </a:blip>
          <a:stretch>
            <a:fillRect/>
          </a:stretch>
        </p:blipFill>
        <p:spPr>
          <a:xfrm>
            <a:off x="658225" y="1484625"/>
            <a:ext cx="10996477" cy="4136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nvSpPr>
        <p:spPr>
          <a:xfrm>
            <a:off x="4185500" y="284625"/>
            <a:ext cx="2948100" cy="836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t>AGENDA</a:t>
            </a:r>
            <a:endParaRPr b="1" sz="3200"/>
          </a:p>
        </p:txBody>
      </p:sp>
      <p:sp>
        <p:nvSpPr>
          <p:cNvPr id="128" name="Google Shape;128;p20"/>
          <p:cNvSpPr txBox="1"/>
          <p:nvPr/>
        </p:nvSpPr>
        <p:spPr>
          <a:xfrm>
            <a:off x="0" y="1200825"/>
            <a:ext cx="11937000" cy="5596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Create a Jenkins pipeline to deploy application present at: </a:t>
            </a:r>
            <a:r>
              <a:rPr lang="en-US" sz="1900" u="sng">
                <a:solidFill>
                  <a:srgbClr val="1155CC"/>
                </a:solidFill>
                <a:hlinkClick r:id="rId3">
                  <a:extLst>
                    <a:ext uri="{A12FA001-AC4F-418D-AE19-62706E023703}">
                      <ahyp:hlinkClr val="tx"/>
                    </a:ext>
                  </a:extLst>
                </a:hlinkClick>
              </a:rPr>
              <a:t>https://github.com/knoldus/node-hello</a:t>
            </a:r>
            <a:endParaRPr sz="1900"/>
          </a:p>
          <a:p>
            <a:pPr indent="0" lvl="0" marL="457200" rtl="0" algn="l">
              <a:lnSpc>
                <a:spcPct val="115000"/>
              </a:lnSpc>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US" sz="1900"/>
              <a:t>Required command to run the application and the ports being used are present in the Github repository.</a:t>
            </a:r>
            <a:endParaRPr sz="1900"/>
          </a:p>
          <a:p>
            <a:pPr indent="0" lvl="0" marL="457200" rtl="0" algn="l">
              <a:lnSpc>
                <a:spcPct val="115000"/>
              </a:lnSpc>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US" sz="1900"/>
              <a:t>You are required to use Jenkins </a:t>
            </a:r>
            <a:r>
              <a:rPr b="1" lang="en-US" sz="1900"/>
              <a:t>Freestyle</a:t>
            </a:r>
            <a:r>
              <a:rPr lang="en-US" sz="1900"/>
              <a:t> project to set this pipeline.</a:t>
            </a:r>
            <a:endParaRPr sz="1900"/>
          </a:p>
          <a:p>
            <a:pPr indent="0" lvl="0" marL="457200" rtl="0" algn="l">
              <a:lnSpc>
                <a:spcPct val="115000"/>
              </a:lnSpc>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US" sz="1900"/>
              <a:t>Requirements:</a:t>
            </a:r>
            <a:endParaRPr sz="1900"/>
          </a:p>
          <a:p>
            <a:pPr indent="-349250" lvl="1" marL="914400" rtl="0" algn="l">
              <a:lnSpc>
                <a:spcPct val="115000"/>
              </a:lnSpc>
              <a:spcBef>
                <a:spcPts val="0"/>
              </a:spcBef>
              <a:spcAft>
                <a:spcPts val="0"/>
              </a:spcAft>
              <a:buSzPts val="1900"/>
              <a:buChar char="○"/>
            </a:pPr>
            <a:r>
              <a:rPr lang="en-US" sz="1900"/>
              <a:t>Jenkins should be set up on a Cloud </a:t>
            </a:r>
            <a:r>
              <a:rPr b="1" lang="en-US" sz="1900"/>
              <a:t>Virtual Machine</a:t>
            </a:r>
            <a:r>
              <a:rPr lang="en-US" sz="1900"/>
              <a:t> and not from the local system</a:t>
            </a:r>
            <a:endParaRPr sz="1900"/>
          </a:p>
          <a:p>
            <a:pPr indent="-349250" lvl="1" marL="914400" rtl="0" algn="l">
              <a:lnSpc>
                <a:spcPct val="115000"/>
              </a:lnSpc>
              <a:spcBef>
                <a:spcPts val="0"/>
              </a:spcBef>
              <a:spcAft>
                <a:spcPts val="0"/>
              </a:spcAft>
              <a:buSzPts val="1900"/>
              <a:buChar char="○"/>
            </a:pPr>
            <a:r>
              <a:rPr lang="en-US" sz="1900"/>
              <a:t>Any commits to the </a:t>
            </a:r>
            <a:r>
              <a:rPr b="1" lang="en-US" sz="1900"/>
              <a:t>‘main’</a:t>
            </a:r>
            <a:r>
              <a:rPr lang="en-US" sz="1900"/>
              <a:t> branch should trigger the job on Jenkins and start the build process</a:t>
            </a:r>
            <a:endParaRPr sz="1900"/>
          </a:p>
          <a:p>
            <a:pPr indent="-349250" lvl="1" marL="914400" rtl="0" algn="l">
              <a:lnSpc>
                <a:spcPct val="115000"/>
              </a:lnSpc>
              <a:spcBef>
                <a:spcPts val="0"/>
              </a:spcBef>
              <a:spcAft>
                <a:spcPts val="0"/>
              </a:spcAft>
              <a:buSzPts val="1900"/>
              <a:buChar char="○"/>
            </a:pPr>
            <a:r>
              <a:rPr lang="en-US" sz="1900"/>
              <a:t>Use Poll SCM triggers</a:t>
            </a:r>
            <a:endParaRPr sz="1900"/>
          </a:p>
          <a:p>
            <a:pPr indent="-349250" lvl="1" marL="914400" rtl="0" algn="l">
              <a:lnSpc>
                <a:spcPct val="115000"/>
              </a:lnSpc>
              <a:spcBef>
                <a:spcPts val="0"/>
              </a:spcBef>
              <a:spcAft>
                <a:spcPts val="0"/>
              </a:spcAft>
              <a:buSzPts val="1900"/>
              <a:buChar char="○"/>
            </a:pPr>
            <a:r>
              <a:rPr lang="en-US" sz="1900"/>
              <a:t>The first part of the Jenkins job should be creating the </a:t>
            </a:r>
            <a:r>
              <a:rPr b="1" lang="en-US" sz="1900"/>
              <a:t>package</a:t>
            </a:r>
            <a:endParaRPr b="1" sz="1900"/>
          </a:p>
          <a:p>
            <a:pPr indent="-349250" lvl="1" marL="914400" rtl="0" algn="l">
              <a:lnSpc>
                <a:spcPct val="115000"/>
              </a:lnSpc>
              <a:spcBef>
                <a:spcPts val="0"/>
              </a:spcBef>
              <a:spcAft>
                <a:spcPts val="0"/>
              </a:spcAft>
              <a:buSzPts val="1900"/>
              <a:buChar char="○"/>
            </a:pPr>
            <a:r>
              <a:rPr lang="en-US" sz="1900"/>
              <a:t>The second part of the Jenkins job will be to send the package to another VM and run it there</a:t>
            </a:r>
            <a:endParaRPr sz="1900"/>
          </a:p>
          <a:p>
            <a:pPr indent="0" lvl="0" marL="914400" rtl="0" algn="l">
              <a:lnSpc>
                <a:spcPct val="115000"/>
              </a:lnSpc>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US" sz="1900"/>
              <a:t>The </a:t>
            </a:r>
            <a:r>
              <a:rPr b="1" lang="en-US" sz="1900"/>
              <a:t>validations</a:t>
            </a:r>
            <a:r>
              <a:rPr lang="en-US" sz="1900"/>
              <a:t> can be performed by hitting endpoints: &lt;VM_IP&gt;:3000 or &lt;VM_IP&gt;:3001</a:t>
            </a:r>
            <a:endParaRPr sz="19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8"/>
          <p:cNvPicPr preferRelativeResize="0"/>
          <p:nvPr>
            <p:ph idx="2" type="pic"/>
          </p:nvPr>
        </p:nvPicPr>
        <p:blipFill rotWithShape="1">
          <a:blip r:embed="rId3">
            <a:alphaModFix/>
          </a:blip>
          <a:srcRect b="0" l="0" r="0" t="0"/>
          <a:stretch/>
        </p:blipFill>
        <p:spPr>
          <a:xfrm>
            <a:off x="0" y="1"/>
            <a:ext cx="12192000" cy="6858000"/>
          </a:xfrm>
          <a:prstGeom prst="rect">
            <a:avLst/>
          </a:prstGeom>
          <a:noFill/>
          <a:ln>
            <a:noFill/>
          </a:ln>
        </p:spPr>
      </p:pic>
      <p:sp>
        <p:nvSpPr>
          <p:cNvPr id="275" name="Google Shape;275;p38"/>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76" name="Google Shape;276;p38"/>
          <p:cNvPicPr preferRelativeResize="0"/>
          <p:nvPr/>
        </p:nvPicPr>
        <p:blipFill rotWithShape="1">
          <a:blip r:embed="rId4">
            <a:alphaModFix/>
          </a:blip>
          <a:srcRect b="0" l="0" r="0" t="0"/>
          <a:stretch/>
        </p:blipFill>
        <p:spPr>
          <a:xfrm>
            <a:off x="5766027" y="-213293"/>
            <a:ext cx="6655830" cy="5462959"/>
          </a:xfrm>
          <a:prstGeom prst="rect">
            <a:avLst/>
          </a:prstGeom>
          <a:noFill/>
          <a:ln>
            <a:noFill/>
          </a:ln>
        </p:spPr>
      </p:pic>
      <p:pic>
        <p:nvPicPr>
          <p:cNvPr id="277" name="Google Shape;277;p38"/>
          <p:cNvPicPr preferRelativeResize="0"/>
          <p:nvPr/>
        </p:nvPicPr>
        <p:blipFill rotWithShape="1">
          <a:blip r:embed="rId4">
            <a:alphaModFix/>
          </a:blip>
          <a:srcRect b="0" l="0" r="0" t="0"/>
          <a:stretch/>
        </p:blipFill>
        <p:spPr>
          <a:xfrm rot="10800000">
            <a:off x="-55196" y="1078567"/>
            <a:ext cx="7321000" cy="6008912"/>
          </a:xfrm>
          <a:prstGeom prst="rect">
            <a:avLst/>
          </a:prstGeom>
          <a:noFill/>
          <a:ln>
            <a:noFill/>
          </a:ln>
        </p:spPr>
      </p:pic>
      <p:sp>
        <p:nvSpPr>
          <p:cNvPr id="278" name="Google Shape;278;p38"/>
          <p:cNvSpPr/>
          <p:nvPr/>
        </p:nvSpPr>
        <p:spPr>
          <a:xfrm>
            <a:off x="8565726" y="4022141"/>
            <a:ext cx="29899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2"/>
              </a:solidFill>
              <a:latin typeface="Poppins Light"/>
              <a:ea typeface="Poppins Light"/>
              <a:cs typeface="Poppins Light"/>
              <a:sym typeface="Poppins Light"/>
            </a:endParaRPr>
          </a:p>
        </p:txBody>
      </p:sp>
      <p:sp>
        <p:nvSpPr>
          <p:cNvPr id="279" name="Google Shape;279;p38"/>
          <p:cNvSpPr txBox="1"/>
          <p:nvPr/>
        </p:nvSpPr>
        <p:spPr>
          <a:xfrm>
            <a:off x="3522400" y="2142425"/>
            <a:ext cx="5362800" cy="926400"/>
          </a:xfrm>
          <a:prstGeom prst="rect">
            <a:avLst/>
          </a:prstGeom>
          <a:noFill/>
          <a:ln>
            <a:noFill/>
          </a:ln>
        </p:spPr>
        <p:txBody>
          <a:bodyPr anchorCtr="0" anchor="t" bIns="45700" lIns="91425" spcFirstLastPara="1" rIns="91425" wrap="square" tIns="45700">
            <a:noAutofit/>
          </a:bodyPr>
          <a:lstStyle/>
          <a:p>
            <a:pPr indent="0" lvl="0" marL="0" marR="0" rtl="0" algn="l">
              <a:lnSpc>
                <a:spcPct val="166666"/>
              </a:lnSpc>
              <a:spcBef>
                <a:spcPts val="0"/>
              </a:spcBef>
              <a:spcAft>
                <a:spcPts val="0"/>
              </a:spcAft>
              <a:buNone/>
            </a:pPr>
            <a:r>
              <a:rPr b="1" lang="en-US" sz="4800">
                <a:solidFill>
                  <a:schemeClr val="lt2"/>
                </a:solidFill>
                <a:latin typeface="Poppins"/>
                <a:ea typeface="Poppins"/>
                <a:cs typeface="Poppins"/>
                <a:sym typeface="Poppins"/>
              </a:rPr>
              <a:t>      </a:t>
            </a:r>
            <a:r>
              <a:rPr b="1" lang="en-US" sz="5300">
                <a:solidFill>
                  <a:schemeClr val="lt2"/>
                </a:solidFill>
                <a:latin typeface="Poppins"/>
                <a:ea typeface="Poppins"/>
                <a:cs typeface="Poppins"/>
                <a:sym typeface="Poppins"/>
              </a:rPr>
              <a:t> Thank You!</a:t>
            </a:r>
            <a:endParaRPr b="1"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213475" y="302425"/>
            <a:ext cx="1159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Poppins"/>
                <a:ea typeface="Poppins"/>
                <a:cs typeface="Poppins"/>
                <a:sym typeface="Poppins"/>
              </a:rPr>
              <a:t>INTRODUCTION </a:t>
            </a:r>
            <a:endParaRPr b="1" sz="2000">
              <a:latin typeface="Poppins"/>
              <a:ea typeface="Poppins"/>
              <a:cs typeface="Poppins"/>
              <a:sym typeface="Poppins"/>
            </a:endParaRPr>
          </a:p>
          <a:p>
            <a:pPr indent="0" lvl="0" marL="0" rtl="0" algn="ctr">
              <a:spcBef>
                <a:spcPts val="0"/>
              </a:spcBef>
              <a:spcAft>
                <a:spcPts val="0"/>
              </a:spcAft>
              <a:buNone/>
            </a:pPr>
            <a:r>
              <a:rPr b="1" lang="en-US" sz="2000">
                <a:latin typeface="Poppins"/>
                <a:ea typeface="Poppins"/>
                <a:cs typeface="Poppins"/>
                <a:sym typeface="Poppins"/>
              </a:rPr>
              <a:t>Tools &amp; Technologies</a:t>
            </a:r>
            <a:endParaRPr b="1" sz="2000">
              <a:latin typeface="Poppins"/>
              <a:ea typeface="Poppins"/>
              <a:cs typeface="Poppins"/>
              <a:sym typeface="Poppins"/>
            </a:endParaRPr>
          </a:p>
        </p:txBody>
      </p:sp>
      <p:sp>
        <p:nvSpPr>
          <p:cNvPr id="134" name="Google Shape;134;p21"/>
          <p:cNvSpPr txBox="1"/>
          <p:nvPr/>
        </p:nvSpPr>
        <p:spPr>
          <a:xfrm>
            <a:off x="391375" y="1423175"/>
            <a:ext cx="10407000" cy="460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In this we used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Amazon AWS</a:t>
            </a:r>
            <a:endParaRPr sz="1800"/>
          </a:p>
          <a:p>
            <a:pPr indent="-342900" lvl="0" marL="457200" rtl="0" algn="l">
              <a:spcBef>
                <a:spcPts val="0"/>
              </a:spcBef>
              <a:spcAft>
                <a:spcPts val="0"/>
              </a:spcAft>
              <a:buSzPts val="1800"/>
              <a:buChar char="●"/>
            </a:pPr>
            <a:r>
              <a:rPr lang="en-US" sz="1800"/>
              <a:t>Jenkins</a:t>
            </a:r>
            <a:endParaRPr sz="1800"/>
          </a:p>
          <a:p>
            <a:pPr indent="0" lvl="0" marL="457200" rtl="0" algn="l">
              <a:spcBef>
                <a:spcPts val="0"/>
              </a:spcBef>
              <a:spcAft>
                <a:spcPts val="0"/>
              </a:spcAft>
              <a:buNone/>
            </a:pPr>
            <a:r>
              <a:t/>
            </a:r>
            <a:endParaRPr sz="2100"/>
          </a:p>
          <a:p>
            <a:pPr indent="0" lvl="0" marL="457200" rtl="0" algn="l">
              <a:spcBef>
                <a:spcPts val="0"/>
              </a:spcBef>
              <a:spcAft>
                <a:spcPts val="0"/>
              </a:spcAft>
              <a:buNone/>
            </a:pPr>
            <a:r>
              <a:t/>
            </a:r>
            <a:endParaRPr sz="1800"/>
          </a:p>
          <a:p>
            <a:pPr indent="0" lvl="0" marL="0" rtl="0" algn="l">
              <a:spcBef>
                <a:spcPts val="0"/>
              </a:spcBef>
              <a:spcAft>
                <a:spcPts val="0"/>
              </a:spcAft>
              <a:buNone/>
            </a:pPr>
            <a:r>
              <a:rPr b="1" lang="en-US" sz="1800"/>
              <a:t>Amazon AWS: </a:t>
            </a:r>
            <a:r>
              <a:rPr lang="en-US" sz="1800"/>
              <a:t>AWS (Amazon Web Services) is a comprehensive, evolving cloud computing platform provided by Amazon that includes a mixture of infrastructure as a service (IaaS), platform as a service (PaaS) and packaged software as a service (SaaS) offerings.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Jenkins:</a:t>
            </a:r>
            <a:r>
              <a:rPr lang="en-US" sz="1800"/>
              <a:t> Jenkins is an open-source automation tool written in Java with plugins built for Continuous Integration purposes. Jenkins is used to build and test your software projects continuously making it easier for developers to integrate changes to the project, and making it easier for users to obtain a fresh build.</a:t>
            </a:r>
            <a:endParaRPr sz="18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35" name="Google Shape;135;p21"/>
          <p:cNvPicPr preferRelativeResize="0"/>
          <p:nvPr/>
        </p:nvPicPr>
        <p:blipFill>
          <a:blip r:embed="rId3">
            <a:alphaModFix/>
          </a:blip>
          <a:stretch>
            <a:fillRect/>
          </a:stretch>
        </p:blipFill>
        <p:spPr>
          <a:xfrm>
            <a:off x="3442500" y="1577725"/>
            <a:ext cx="2459226" cy="1471424"/>
          </a:xfrm>
          <a:prstGeom prst="rect">
            <a:avLst/>
          </a:prstGeom>
          <a:noFill/>
          <a:ln>
            <a:noFill/>
          </a:ln>
        </p:spPr>
      </p:pic>
      <p:pic>
        <p:nvPicPr>
          <p:cNvPr id="136" name="Google Shape;136;p21"/>
          <p:cNvPicPr preferRelativeResize="0"/>
          <p:nvPr/>
        </p:nvPicPr>
        <p:blipFill>
          <a:blip r:embed="rId4">
            <a:alphaModFix/>
          </a:blip>
          <a:stretch>
            <a:fillRect/>
          </a:stretch>
        </p:blipFill>
        <p:spPr>
          <a:xfrm>
            <a:off x="6824400" y="1178425"/>
            <a:ext cx="2811200" cy="187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nvSpPr>
        <p:spPr>
          <a:xfrm>
            <a:off x="462525" y="240175"/>
            <a:ext cx="115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42" name="Google Shape;142;p22"/>
          <p:cNvSpPr txBox="1"/>
          <p:nvPr/>
        </p:nvSpPr>
        <p:spPr>
          <a:xfrm>
            <a:off x="537300" y="169025"/>
            <a:ext cx="11117400" cy="1417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Create a Jenkins pipeline to deploy application present at: </a:t>
            </a:r>
            <a:r>
              <a:rPr b="1" lang="en-US" sz="1800" u="sng">
                <a:solidFill>
                  <a:srgbClr val="1155CC"/>
                </a:solidFill>
                <a:hlinkClick r:id="rId3">
                  <a:extLst>
                    <a:ext uri="{A12FA001-AC4F-418D-AE19-62706E023703}">
                      <ahyp:hlinkClr val="tx"/>
                    </a:ext>
                  </a:extLst>
                </a:hlinkClick>
              </a:rPr>
              <a:t>https://github.com/knoldus/node-hello</a:t>
            </a:r>
            <a:r>
              <a:rPr b="1" lang="en-US" sz="1800"/>
              <a:t> and use any type of Jenkins project.</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Creating an Instance at AWS  Account</a:t>
            </a:r>
            <a:endParaRPr sz="1800"/>
          </a:p>
        </p:txBody>
      </p:sp>
      <p:sp>
        <p:nvSpPr>
          <p:cNvPr id="143" name="Google Shape;143;p22"/>
          <p:cNvSpPr txBox="1"/>
          <p:nvPr/>
        </p:nvSpPr>
        <p:spPr>
          <a:xfrm>
            <a:off x="773850" y="2152575"/>
            <a:ext cx="105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144" name="Google Shape;144;p22"/>
          <p:cNvPicPr preferRelativeResize="0"/>
          <p:nvPr/>
        </p:nvPicPr>
        <p:blipFill>
          <a:blip r:embed="rId4">
            <a:alphaModFix/>
          </a:blip>
          <a:stretch>
            <a:fillRect/>
          </a:stretch>
        </p:blipFill>
        <p:spPr>
          <a:xfrm>
            <a:off x="396025" y="1690350"/>
            <a:ext cx="11388148" cy="4462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537300" y="169025"/>
            <a:ext cx="11117400" cy="13998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Create a Jenkins pipeline to deploy application present at: </a:t>
            </a:r>
            <a:r>
              <a:rPr b="1" lang="en-US" sz="1800" u="sng">
                <a:solidFill>
                  <a:srgbClr val="1155CC"/>
                </a:solidFill>
                <a:hlinkClick r:id="rId3">
                  <a:extLst>
                    <a:ext uri="{A12FA001-AC4F-418D-AE19-62706E023703}">
                      <ahyp:hlinkClr val="tx"/>
                    </a:ext>
                  </a:extLst>
                </a:hlinkClick>
              </a:rPr>
              <a:t>https://github.com/knoldus/node-hello</a:t>
            </a:r>
            <a:r>
              <a:rPr b="1" lang="en-US" sz="1800"/>
              <a:t> and use any type of Jenkins project.</a:t>
            </a:r>
            <a:endParaRPr b="1" sz="1800"/>
          </a:p>
          <a:p>
            <a:pPr indent="0" lvl="0" marL="457200" rtl="0" algn="ctr">
              <a:lnSpc>
                <a:spcPct val="115000"/>
              </a:lnSpc>
              <a:spcBef>
                <a:spcPts val="0"/>
              </a:spcBef>
              <a:spcAft>
                <a:spcPts val="0"/>
              </a:spcAft>
              <a:buNone/>
            </a:pPr>
            <a:r>
              <a:t/>
            </a:r>
            <a:endParaRPr sz="1700"/>
          </a:p>
          <a:p>
            <a:pPr indent="0" lvl="0" marL="457200" rtl="0" algn="ctr">
              <a:lnSpc>
                <a:spcPct val="115000"/>
              </a:lnSpc>
              <a:spcBef>
                <a:spcPts val="0"/>
              </a:spcBef>
              <a:spcAft>
                <a:spcPts val="0"/>
              </a:spcAft>
              <a:buNone/>
            </a:pPr>
            <a:r>
              <a:rPr lang="en-US" sz="1800"/>
              <a:t>Accessing VM from the System</a:t>
            </a:r>
            <a:endParaRPr sz="1800"/>
          </a:p>
        </p:txBody>
      </p:sp>
      <p:pic>
        <p:nvPicPr>
          <p:cNvPr id="150" name="Google Shape;150;p23"/>
          <p:cNvPicPr preferRelativeResize="0"/>
          <p:nvPr/>
        </p:nvPicPr>
        <p:blipFill>
          <a:blip r:embed="rId4">
            <a:alphaModFix/>
          </a:blip>
          <a:stretch>
            <a:fillRect/>
          </a:stretch>
        </p:blipFill>
        <p:spPr>
          <a:xfrm>
            <a:off x="537300" y="1601075"/>
            <a:ext cx="11117399" cy="4580901"/>
          </a:xfrm>
          <a:prstGeom prst="rect">
            <a:avLst/>
          </a:prstGeom>
          <a:noFill/>
          <a:ln>
            <a:noFill/>
          </a:ln>
        </p:spPr>
      </p:pic>
      <p:sp>
        <p:nvSpPr>
          <p:cNvPr id="151" name="Google Shape;151;p23"/>
          <p:cNvSpPr/>
          <p:nvPr/>
        </p:nvSpPr>
        <p:spPr>
          <a:xfrm>
            <a:off x="537300" y="5683875"/>
            <a:ext cx="1608900" cy="186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4812175" y="5581575"/>
            <a:ext cx="1912500" cy="391500"/>
          </a:xfrm>
          <a:prstGeom prst="rect">
            <a:avLst/>
          </a:prstGeom>
          <a:solidFill>
            <a:srgbClr val="8B8B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nvSpPr>
        <p:spPr>
          <a:xfrm>
            <a:off x="4901225" y="5592675"/>
            <a:ext cx="173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    Accessing VM</a:t>
            </a:r>
            <a:endParaRPr sz="1200">
              <a:latin typeface="Poppins"/>
              <a:ea typeface="Poppins"/>
              <a:cs typeface="Poppins"/>
              <a:sym typeface="Poppins"/>
            </a:endParaRPr>
          </a:p>
        </p:txBody>
      </p:sp>
      <p:cxnSp>
        <p:nvCxnSpPr>
          <p:cNvPr id="154" name="Google Shape;154;p23"/>
          <p:cNvCxnSpPr>
            <a:endCxn id="152" idx="1"/>
          </p:cNvCxnSpPr>
          <p:nvPr/>
        </p:nvCxnSpPr>
        <p:spPr>
          <a:xfrm>
            <a:off x="2146075" y="5777325"/>
            <a:ext cx="26661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537300" y="169025"/>
            <a:ext cx="11117400" cy="1402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Create a Jenkins pipeline to deploy application present at: </a:t>
            </a:r>
            <a:r>
              <a:rPr b="1" lang="en-US" sz="1800" u="sng">
                <a:solidFill>
                  <a:srgbClr val="1155CC"/>
                </a:solidFill>
                <a:hlinkClick r:id="rId3">
                  <a:extLst>
                    <a:ext uri="{A12FA001-AC4F-418D-AE19-62706E023703}">
                      <ahyp:hlinkClr val="tx"/>
                    </a:ext>
                  </a:extLst>
                </a:hlinkClick>
              </a:rPr>
              <a:t>https://github.com/knoldus/node-hello</a:t>
            </a:r>
            <a:r>
              <a:rPr b="1" lang="en-US" sz="1800"/>
              <a:t> and use any type of Jenkins project.</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700"/>
              <a:t>Running Jenkins in the Terminal</a:t>
            </a:r>
            <a:endParaRPr sz="1700"/>
          </a:p>
        </p:txBody>
      </p:sp>
      <p:pic>
        <p:nvPicPr>
          <p:cNvPr id="160" name="Google Shape;160;p24"/>
          <p:cNvPicPr preferRelativeResize="0"/>
          <p:nvPr/>
        </p:nvPicPr>
        <p:blipFill>
          <a:blip r:embed="rId4">
            <a:alphaModFix/>
          </a:blip>
          <a:stretch>
            <a:fillRect/>
          </a:stretch>
        </p:blipFill>
        <p:spPr>
          <a:xfrm>
            <a:off x="434650" y="1648900"/>
            <a:ext cx="11291575" cy="4511450"/>
          </a:xfrm>
          <a:prstGeom prst="rect">
            <a:avLst/>
          </a:prstGeom>
          <a:noFill/>
          <a:ln>
            <a:noFill/>
          </a:ln>
        </p:spPr>
      </p:pic>
      <p:sp>
        <p:nvSpPr>
          <p:cNvPr id="161" name="Google Shape;161;p24"/>
          <p:cNvSpPr/>
          <p:nvPr/>
        </p:nvSpPr>
        <p:spPr>
          <a:xfrm>
            <a:off x="2259325" y="1863625"/>
            <a:ext cx="1592100" cy="267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nvSpPr>
        <p:spPr>
          <a:xfrm>
            <a:off x="4901125" y="1830325"/>
            <a:ext cx="1903500" cy="400200"/>
          </a:xfrm>
          <a:prstGeom prst="rect">
            <a:avLst/>
          </a:prstGeom>
          <a:solidFill>
            <a:srgbClr val="81818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  Running Jenkins</a:t>
            </a:r>
            <a:endParaRPr>
              <a:latin typeface="Poppins"/>
              <a:ea typeface="Poppins"/>
              <a:cs typeface="Poppins"/>
              <a:sym typeface="Poppins"/>
            </a:endParaRPr>
          </a:p>
        </p:txBody>
      </p:sp>
      <p:cxnSp>
        <p:nvCxnSpPr>
          <p:cNvPr id="163" name="Google Shape;163;p24"/>
          <p:cNvCxnSpPr/>
          <p:nvPr/>
        </p:nvCxnSpPr>
        <p:spPr>
          <a:xfrm>
            <a:off x="3890075" y="2013775"/>
            <a:ext cx="1049700" cy="333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25"/>
          <p:cNvGrpSpPr/>
          <p:nvPr/>
        </p:nvGrpSpPr>
        <p:grpSpPr>
          <a:xfrm>
            <a:off x="-8928" y="6325927"/>
            <a:ext cx="12200929" cy="470414"/>
            <a:chOff x="-8928" y="6325927"/>
            <a:chExt cx="12200929" cy="470414"/>
          </a:xfrm>
        </p:grpSpPr>
        <p:sp>
          <p:nvSpPr>
            <p:cNvPr id="169" name="Google Shape;169;p25"/>
            <p:cNvSpPr/>
            <p:nvPr/>
          </p:nvSpPr>
          <p:spPr>
            <a:xfrm>
              <a:off x="-8928" y="6576629"/>
              <a:ext cx="10470284"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70" name="Google Shape;170;p25"/>
            <p:cNvPicPr preferRelativeResize="0"/>
            <p:nvPr/>
          </p:nvPicPr>
          <p:blipFill rotWithShape="1">
            <a:blip r:embed="rId3">
              <a:alphaModFix/>
            </a:blip>
            <a:srcRect b="0" l="0" r="0" t="0"/>
            <a:stretch/>
          </p:blipFill>
          <p:spPr>
            <a:xfrm>
              <a:off x="10548364" y="6325927"/>
              <a:ext cx="470414" cy="470414"/>
            </a:xfrm>
            <a:prstGeom prst="rect">
              <a:avLst/>
            </a:prstGeom>
            <a:noFill/>
            <a:ln>
              <a:noFill/>
            </a:ln>
          </p:spPr>
        </p:pic>
        <p:sp>
          <p:nvSpPr>
            <p:cNvPr id="171" name="Google Shape;171;p25"/>
            <p:cNvSpPr/>
            <p:nvPr/>
          </p:nvSpPr>
          <p:spPr>
            <a:xfrm flipH="1" rot="10800000">
              <a:off x="11105786" y="6576628"/>
              <a:ext cx="1086215"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sp>
        <p:nvSpPr>
          <p:cNvPr id="172" name="Google Shape;172;p25"/>
          <p:cNvSpPr txBox="1"/>
          <p:nvPr/>
        </p:nvSpPr>
        <p:spPr>
          <a:xfrm>
            <a:off x="537300" y="169025"/>
            <a:ext cx="11117400" cy="13998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Create a Jenkins pipeline to deploy application present at: </a:t>
            </a:r>
            <a:r>
              <a:rPr b="1" lang="en-US" sz="1800" u="sng">
                <a:solidFill>
                  <a:srgbClr val="1155CC"/>
                </a:solidFill>
                <a:hlinkClick r:id="rId4">
                  <a:extLst>
                    <a:ext uri="{A12FA001-AC4F-418D-AE19-62706E023703}">
                      <ahyp:hlinkClr val="tx"/>
                    </a:ext>
                  </a:extLst>
                </a:hlinkClick>
              </a:rPr>
              <a:t>https://github.com/knoldus/node-hello</a:t>
            </a:r>
            <a:r>
              <a:rPr b="1" lang="en-US" sz="1800"/>
              <a:t> and use any type of Jenkins project.</a:t>
            </a:r>
            <a:endParaRPr b="1" sz="1800"/>
          </a:p>
          <a:p>
            <a:pPr indent="0" lvl="0" marL="457200" rtl="0" algn="ctr">
              <a:lnSpc>
                <a:spcPct val="115000"/>
              </a:lnSpc>
              <a:spcBef>
                <a:spcPts val="0"/>
              </a:spcBef>
              <a:spcAft>
                <a:spcPts val="0"/>
              </a:spcAft>
              <a:buNone/>
            </a:pPr>
            <a:r>
              <a:t/>
            </a:r>
            <a:endParaRPr sz="1700"/>
          </a:p>
          <a:p>
            <a:pPr indent="0" lvl="0" marL="457200" rtl="0" algn="ctr">
              <a:lnSpc>
                <a:spcPct val="115000"/>
              </a:lnSpc>
              <a:spcBef>
                <a:spcPts val="0"/>
              </a:spcBef>
              <a:spcAft>
                <a:spcPts val="0"/>
              </a:spcAft>
              <a:buNone/>
            </a:pPr>
            <a:r>
              <a:rPr lang="en-US" sz="1800"/>
              <a:t>Creating new project on Jenkins</a:t>
            </a:r>
            <a:endParaRPr sz="1800"/>
          </a:p>
        </p:txBody>
      </p:sp>
      <p:sp>
        <p:nvSpPr>
          <p:cNvPr id="173" name="Google Shape;173;p25"/>
          <p:cNvSpPr/>
          <p:nvPr/>
        </p:nvSpPr>
        <p:spPr>
          <a:xfrm>
            <a:off x="631550" y="2108100"/>
            <a:ext cx="862800" cy="293400"/>
          </a:xfrm>
          <a:prstGeom prst="rect">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3869300" y="4038100"/>
            <a:ext cx="2873100" cy="409200"/>
          </a:xfrm>
          <a:prstGeom prst="roundRect">
            <a:avLst>
              <a:gd fmla="val 16667" name="adj"/>
            </a:avLst>
          </a:prstGeom>
          <a:solidFill>
            <a:srgbClr val="6E6E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Creating New Project On Jenkins</a:t>
            </a:r>
            <a:endParaRPr/>
          </a:p>
        </p:txBody>
      </p:sp>
      <p:cxnSp>
        <p:nvCxnSpPr>
          <p:cNvPr id="175" name="Google Shape;175;p25"/>
          <p:cNvCxnSpPr>
            <a:stCxn id="173" idx="3"/>
            <a:endCxn id="174" idx="1"/>
          </p:cNvCxnSpPr>
          <p:nvPr/>
        </p:nvCxnSpPr>
        <p:spPr>
          <a:xfrm>
            <a:off x="1494350" y="2254800"/>
            <a:ext cx="2375100" cy="1987800"/>
          </a:xfrm>
          <a:prstGeom prst="straightConnector1">
            <a:avLst/>
          </a:prstGeom>
          <a:noFill/>
          <a:ln cap="flat" cmpd="sng" w="19050">
            <a:solidFill>
              <a:srgbClr val="274E13"/>
            </a:solidFill>
            <a:prstDash val="solid"/>
            <a:round/>
            <a:headEnd len="med" w="med" type="none"/>
            <a:tailEnd len="med" w="med" type="none"/>
          </a:ln>
        </p:spPr>
      </p:cxnSp>
      <p:sp>
        <p:nvSpPr>
          <p:cNvPr id="176" name="Google Shape;176;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pic>
        <p:nvPicPr>
          <p:cNvPr id="177" name="Google Shape;177;p25"/>
          <p:cNvPicPr preferRelativeResize="0"/>
          <p:nvPr/>
        </p:nvPicPr>
        <p:blipFill>
          <a:blip r:embed="rId5">
            <a:alphaModFix/>
          </a:blip>
          <a:stretch>
            <a:fillRect/>
          </a:stretch>
        </p:blipFill>
        <p:spPr>
          <a:xfrm>
            <a:off x="365900" y="1825925"/>
            <a:ext cx="11419900" cy="4258225"/>
          </a:xfrm>
          <a:prstGeom prst="rect">
            <a:avLst/>
          </a:prstGeom>
          <a:noFill/>
          <a:ln>
            <a:noFill/>
          </a:ln>
        </p:spPr>
      </p:pic>
      <p:sp>
        <p:nvSpPr>
          <p:cNvPr id="178" name="Google Shape;178;p25"/>
          <p:cNvSpPr/>
          <p:nvPr/>
        </p:nvSpPr>
        <p:spPr>
          <a:xfrm>
            <a:off x="537300" y="2358325"/>
            <a:ext cx="862800" cy="293400"/>
          </a:xfrm>
          <a:prstGeom prst="rect">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021700" y="4190500"/>
            <a:ext cx="2873100" cy="409200"/>
          </a:xfrm>
          <a:prstGeom prst="roundRect">
            <a:avLst>
              <a:gd fmla="val 16667" name="adj"/>
            </a:avLst>
          </a:prstGeom>
          <a:solidFill>
            <a:srgbClr val="6E6E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Creating New Project On Jenkins</a:t>
            </a:r>
            <a:endParaRPr/>
          </a:p>
        </p:txBody>
      </p:sp>
      <p:cxnSp>
        <p:nvCxnSpPr>
          <p:cNvPr id="180" name="Google Shape;180;p25"/>
          <p:cNvCxnSpPr>
            <a:stCxn id="178" idx="3"/>
            <a:endCxn id="179" idx="1"/>
          </p:cNvCxnSpPr>
          <p:nvPr/>
        </p:nvCxnSpPr>
        <p:spPr>
          <a:xfrm>
            <a:off x="1400100" y="2505025"/>
            <a:ext cx="2621700" cy="1890000"/>
          </a:xfrm>
          <a:prstGeom prst="straightConnector1">
            <a:avLst/>
          </a:prstGeom>
          <a:noFill/>
          <a:ln cap="flat" cmpd="sng" w="19050">
            <a:solidFill>
              <a:srgbClr val="274E13"/>
            </a:solidFill>
            <a:prstDash val="solid"/>
            <a:round/>
            <a:headEnd len="med" w="med" type="none"/>
            <a:tailEnd len="med" w="med" type="none"/>
          </a:ln>
        </p:spPr>
      </p:cxn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773850" y="169025"/>
            <a:ext cx="10007100" cy="1703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Create a Jenkins pipeline to deploy application present at: </a:t>
            </a:r>
            <a:r>
              <a:rPr b="1" lang="en-US" sz="1800" u="sng">
                <a:solidFill>
                  <a:srgbClr val="1155CC"/>
                </a:solidFill>
                <a:hlinkClick r:id="rId3">
                  <a:extLst>
                    <a:ext uri="{A12FA001-AC4F-418D-AE19-62706E023703}">
                      <ahyp:hlinkClr val="tx"/>
                    </a:ext>
                  </a:extLst>
                </a:hlinkClick>
              </a:rPr>
              <a:t>https://github.com/knoldus/node-hello</a:t>
            </a:r>
            <a:r>
              <a:rPr b="1" lang="en-US" sz="1800"/>
              <a:t> and use any type of Jenkins project.</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t/>
            </a:r>
            <a:endParaRPr sz="1700"/>
          </a:p>
          <a:p>
            <a:pPr indent="0" lvl="0" marL="457200" rtl="0" algn="ctr">
              <a:lnSpc>
                <a:spcPct val="115000"/>
              </a:lnSpc>
              <a:spcBef>
                <a:spcPts val="0"/>
              </a:spcBef>
              <a:spcAft>
                <a:spcPts val="0"/>
              </a:spcAft>
              <a:buNone/>
            </a:pPr>
            <a:r>
              <a:t/>
            </a:r>
            <a:endParaRPr sz="1700"/>
          </a:p>
        </p:txBody>
      </p:sp>
      <p:pic>
        <p:nvPicPr>
          <p:cNvPr id="186" name="Google Shape;186;p26"/>
          <p:cNvPicPr preferRelativeResize="0"/>
          <p:nvPr/>
        </p:nvPicPr>
        <p:blipFill>
          <a:blip r:embed="rId4">
            <a:alphaModFix/>
          </a:blip>
          <a:stretch>
            <a:fillRect/>
          </a:stretch>
        </p:blipFill>
        <p:spPr>
          <a:xfrm>
            <a:off x="283175" y="1111875"/>
            <a:ext cx="11625651" cy="5292475"/>
          </a:xfrm>
          <a:prstGeom prst="rect">
            <a:avLst/>
          </a:prstGeom>
          <a:noFill/>
          <a:ln>
            <a:noFill/>
          </a:ln>
        </p:spPr>
      </p:pic>
      <p:sp>
        <p:nvSpPr>
          <p:cNvPr id="187" name="Google Shape;187;p26"/>
          <p:cNvSpPr/>
          <p:nvPr/>
        </p:nvSpPr>
        <p:spPr>
          <a:xfrm>
            <a:off x="435850" y="2303800"/>
            <a:ext cx="951900" cy="1200900"/>
          </a:xfrm>
          <a:prstGeom prst="roundRect">
            <a:avLst>
              <a:gd fmla="val 16667" name="adj"/>
            </a:avLst>
          </a:prstGeom>
          <a:solidFill>
            <a:srgbClr val="6E6E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Enter the name of your project</a:t>
            </a:r>
            <a:endParaRPr/>
          </a:p>
        </p:txBody>
      </p:sp>
      <p:sp>
        <p:nvSpPr>
          <p:cNvPr id="188" name="Google Shape;188;p26"/>
          <p:cNvSpPr/>
          <p:nvPr/>
        </p:nvSpPr>
        <p:spPr>
          <a:xfrm>
            <a:off x="10780950" y="2634100"/>
            <a:ext cx="1022700" cy="870600"/>
          </a:xfrm>
          <a:prstGeom prst="roundRect">
            <a:avLst>
              <a:gd fmla="val 16667" name="adj"/>
            </a:avLst>
          </a:prstGeom>
          <a:solidFill>
            <a:srgbClr val="8181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  Choose       Freestyle project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nvSpPr>
        <p:spPr>
          <a:xfrm>
            <a:off x="800525" y="213500"/>
            <a:ext cx="10042500" cy="1736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800"/>
              <a:t>Required command to run the application and the ports being used are present in the Github repository.</a:t>
            </a:r>
            <a:endParaRPr b="1" sz="1800"/>
          </a:p>
          <a:p>
            <a:pPr indent="0" lvl="0" marL="457200" rtl="0" algn="ctr">
              <a:lnSpc>
                <a:spcPct val="115000"/>
              </a:lnSpc>
              <a:spcBef>
                <a:spcPts val="0"/>
              </a:spcBef>
              <a:spcAft>
                <a:spcPts val="0"/>
              </a:spcAft>
              <a:buNone/>
            </a:pPr>
            <a:r>
              <a:t/>
            </a:r>
            <a:endParaRPr b="1" sz="1800"/>
          </a:p>
          <a:p>
            <a:pPr indent="0" lvl="0" marL="457200" rtl="0" algn="ctr">
              <a:lnSpc>
                <a:spcPct val="115000"/>
              </a:lnSpc>
              <a:spcBef>
                <a:spcPts val="0"/>
              </a:spcBef>
              <a:spcAft>
                <a:spcPts val="0"/>
              </a:spcAft>
              <a:buNone/>
            </a:pPr>
            <a:r>
              <a:rPr lang="en-US" sz="1800"/>
              <a:t>Configuring the Jenkins Pipeline</a:t>
            </a:r>
            <a:endParaRPr sz="1800"/>
          </a:p>
          <a:p>
            <a:pPr indent="0" lvl="0" marL="457200" rtl="0" algn="ctr">
              <a:lnSpc>
                <a:spcPct val="115000"/>
              </a:lnSpc>
              <a:spcBef>
                <a:spcPts val="0"/>
              </a:spcBef>
              <a:spcAft>
                <a:spcPts val="0"/>
              </a:spcAft>
              <a:buNone/>
            </a:pPr>
            <a:r>
              <a:t/>
            </a:r>
            <a:endParaRPr sz="1800"/>
          </a:p>
        </p:txBody>
      </p:sp>
      <p:sp>
        <p:nvSpPr>
          <p:cNvPr id="194" name="Google Shape;194;p27"/>
          <p:cNvSpPr/>
          <p:nvPr/>
        </p:nvSpPr>
        <p:spPr>
          <a:xfrm>
            <a:off x="631550" y="3228875"/>
            <a:ext cx="702900" cy="2490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7"/>
          <p:cNvCxnSpPr>
            <a:stCxn id="194" idx="3"/>
          </p:cNvCxnSpPr>
          <p:nvPr/>
        </p:nvCxnSpPr>
        <p:spPr>
          <a:xfrm>
            <a:off x="1334450" y="3353375"/>
            <a:ext cx="2152500" cy="1850100"/>
          </a:xfrm>
          <a:prstGeom prst="straightConnector1">
            <a:avLst/>
          </a:prstGeom>
          <a:noFill/>
          <a:ln cap="flat" cmpd="sng" w="19050">
            <a:solidFill>
              <a:srgbClr val="274E13"/>
            </a:solidFill>
            <a:prstDash val="solid"/>
            <a:round/>
            <a:headEnd len="med" w="med" type="none"/>
            <a:tailEnd len="med" w="med" type="none"/>
          </a:ln>
        </p:spPr>
      </p:cxnSp>
      <p:sp>
        <p:nvSpPr>
          <p:cNvPr id="196" name="Google Shape;196;p27"/>
          <p:cNvSpPr/>
          <p:nvPr/>
        </p:nvSpPr>
        <p:spPr>
          <a:xfrm>
            <a:off x="3033175" y="5265800"/>
            <a:ext cx="2588400" cy="489300"/>
          </a:xfrm>
          <a:prstGeom prst="roundRect">
            <a:avLst>
              <a:gd fmla="val 16667" name="adj"/>
            </a:avLst>
          </a:prstGeom>
          <a:solidFill>
            <a:srgbClr val="8181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Configuring the Jenkins Pipeline</a:t>
            </a:r>
            <a:endParaRPr sz="1200"/>
          </a:p>
        </p:txBody>
      </p:sp>
      <p:pic>
        <p:nvPicPr>
          <p:cNvPr id="197" name="Google Shape;197;p27"/>
          <p:cNvPicPr preferRelativeResize="0"/>
          <p:nvPr/>
        </p:nvPicPr>
        <p:blipFill>
          <a:blip r:embed="rId3">
            <a:alphaModFix/>
          </a:blip>
          <a:stretch>
            <a:fillRect/>
          </a:stretch>
        </p:blipFill>
        <p:spPr>
          <a:xfrm>
            <a:off x="338000" y="1859050"/>
            <a:ext cx="11296575" cy="4251776"/>
          </a:xfrm>
          <a:prstGeom prst="rect">
            <a:avLst/>
          </a:prstGeom>
          <a:noFill/>
          <a:ln>
            <a:noFill/>
          </a:ln>
        </p:spPr>
      </p:pic>
      <p:sp>
        <p:nvSpPr>
          <p:cNvPr id="198" name="Google Shape;198;p27"/>
          <p:cNvSpPr/>
          <p:nvPr/>
        </p:nvSpPr>
        <p:spPr>
          <a:xfrm>
            <a:off x="570475" y="3185575"/>
            <a:ext cx="702900" cy="2490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7"/>
          <p:cNvCxnSpPr>
            <a:stCxn id="198" idx="3"/>
          </p:cNvCxnSpPr>
          <p:nvPr/>
        </p:nvCxnSpPr>
        <p:spPr>
          <a:xfrm>
            <a:off x="1273375" y="3310075"/>
            <a:ext cx="2152500" cy="1850100"/>
          </a:xfrm>
          <a:prstGeom prst="straightConnector1">
            <a:avLst/>
          </a:prstGeom>
          <a:noFill/>
          <a:ln cap="flat" cmpd="sng" w="19050">
            <a:solidFill>
              <a:srgbClr val="274E13"/>
            </a:solidFill>
            <a:prstDash val="solid"/>
            <a:round/>
            <a:headEnd len="med" w="med" type="none"/>
            <a:tailEnd len="med" w="med" type="none"/>
          </a:ln>
        </p:spPr>
      </p:cxnSp>
      <p:sp>
        <p:nvSpPr>
          <p:cNvPr id="200" name="Google Shape;200;p27"/>
          <p:cNvSpPr/>
          <p:nvPr/>
        </p:nvSpPr>
        <p:spPr>
          <a:xfrm>
            <a:off x="2936525" y="5160175"/>
            <a:ext cx="2588400" cy="489300"/>
          </a:xfrm>
          <a:prstGeom prst="roundRect">
            <a:avLst>
              <a:gd fmla="val 16667" name="adj"/>
            </a:avLst>
          </a:prstGeom>
          <a:solidFill>
            <a:srgbClr val="8181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Configuring the Jenkins Pipeline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